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3.xml.rels" ContentType="application/vnd.openxmlformats-package.relationships+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_rels/presentation.xml.rels" ContentType="application/vnd.openxmlformats-package.relationships+xml"/>
  <Override PartName="/ppt/media/image56.png" ContentType="image/png"/>
  <Override PartName="/ppt/media/image55.png" ContentType="image/png"/>
  <Override PartName="/ppt/media/image54.png" ContentType="image/png"/>
  <Override PartName="/ppt/media/image53.png" ContentType="image/png"/>
  <Override PartName="/ppt/media/image52.png" ContentType="image/png"/>
  <Override PartName="/ppt/media/image51.png" ContentType="image/png"/>
  <Override PartName="/ppt/media/image4.jpeg" ContentType="image/jpeg"/>
  <Override PartName="/ppt/media/image46.png" ContentType="image/png"/>
  <Override PartName="/ppt/media/image45.png" ContentType="image/png"/>
  <Override PartName="/ppt/media/image44.png" ContentType="image/png"/>
  <Override PartName="/ppt/media/image43.png" ContentType="image/png"/>
  <Override PartName="/ppt/media/image42.png" ContentType="image/png"/>
  <Override PartName="/ppt/media/image41.png" ContentType="image/png"/>
  <Override PartName="/ppt/media/image39.png" ContentType="image/png"/>
  <Override PartName="/ppt/media/image37.png" ContentType="image/png"/>
  <Override PartName="/ppt/media/image36.png" ContentType="image/png"/>
  <Override PartName="/ppt/media/image9.jpeg" ContentType="image/jpeg"/>
  <Override PartName="/ppt/media/image35.png" ContentType="image/png"/>
  <Override PartName="/ppt/media/image34.png" ContentType="image/png"/>
  <Override PartName="/ppt/media/image32.png" ContentType="image/png"/>
  <Override PartName="/ppt/media/image93.jpeg" ContentType="image/jpeg"/>
  <Override PartName="/ppt/media/image31.png" ContentType="image/png"/>
  <Override PartName="/ppt/media/image2.jpeg" ContentType="image/jpeg"/>
  <Override PartName="/ppt/media/image30.png" ContentType="image/png"/>
  <Override PartName="/ppt/media/image49.png" ContentType="image/png"/>
  <Override PartName="/ppt/media/image12.png" ContentType="image/png"/>
  <Override PartName="/ppt/media/image38.png" ContentType="image/png"/>
  <Override PartName="/ppt/media/image8.jpeg" ContentType="image/jpeg"/>
  <Override PartName="/ppt/media/image26.png" ContentType="image/png"/>
  <Override PartName="/ppt/media/image91.png" ContentType="image/png"/>
  <Override PartName="/ppt/media/image48.png" ContentType="image/png"/>
  <Override PartName="/ppt/media/image11.png" ContentType="image/png"/>
  <Override PartName="/ppt/media/image28.png" ContentType="image/png"/>
  <Override PartName="/ppt/media/image22.png" ContentType="image/png"/>
  <Override PartName="/ppt/media/image59.png" ContentType="image/png"/>
  <Override PartName="/ppt/media/image24.png" ContentType="image/png"/>
  <Override PartName="/ppt/media/image13.png" ContentType="image/png"/>
  <Override PartName="/ppt/media/image23.png" ContentType="image/png"/>
  <Override PartName="/ppt/media/image60.png" ContentType="image/png"/>
  <Override PartName="/ppt/media/image62.png" ContentType="image/png"/>
  <Override PartName="/ppt/media/image63.png" ContentType="image/png"/>
  <Override PartName="/ppt/media/image92.png" ContentType="image/png"/>
  <Override PartName="/ppt/media/image27.png" ContentType="image/png"/>
  <Override PartName="/ppt/media/image64.png" ContentType="image/png"/>
  <Override PartName="/ppt/media/image65.png" ContentType="image/png"/>
  <Override PartName="/ppt/media/image29.png" ContentType="image/png"/>
  <Override PartName="/ppt/media/image6.jpeg" ContentType="image/jpeg"/>
  <Override PartName="/ppt/media/image71.png" ContentType="image/png"/>
  <Override PartName="/ppt/media/image66.png" ContentType="image/png"/>
  <Override PartName="/ppt/media/image67.png" ContentType="image/png"/>
  <Override PartName="/ppt/media/image69.png" ContentType="image/png"/>
  <Override PartName="/ppt/media/image68.png" ContentType="image/png"/>
  <Override PartName="/ppt/media/image70.png" ContentType="image/png"/>
  <Override PartName="/ppt/media/image89.png" ContentType="image/png"/>
  <Override PartName="/ppt/media/image77.png" ContentType="image/png"/>
  <Override PartName="/ppt/media/image40.png" ContentType="image/png"/>
  <Override PartName="/ppt/media/image88.png" ContentType="image/png"/>
  <Override PartName="/ppt/media/image76.png" ContentType="image/png"/>
  <Override PartName="/ppt/media/image87.png" ContentType="image/png"/>
  <Override PartName="/ppt/media/image50.png" ContentType="image/png"/>
  <Override PartName="/ppt/media/image75.png" ContentType="image/png"/>
  <Override PartName="/ppt/media/image86.png" ContentType="image/png"/>
  <Override PartName="/ppt/media/image74.png" ContentType="image/png"/>
  <Override PartName="/ppt/media/image85.png" ContentType="image/png"/>
  <Override PartName="/ppt/media/image73.png" ContentType="image/png"/>
  <Override PartName="/ppt/media/image79.png" ContentType="image/png"/>
  <Override PartName="/ppt/media/image78.png" ContentType="image/png"/>
  <Override PartName="/ppt/media/image72.png" ContentType="image/png"/>
  <Override PartName="/ppt/media/image58.png" ContentType="image/png"/>
  <Override PartName="/ppt/media/image84.png" ContentType="image/png"/>
  <Override PartName="/ppt/media/image19.png" ContentType="image/png"/>
  <Override PartName="/ppt/media/image5.jpeg" ContentType="image/jpeg"/>
  <Override PartName="/ppt/media/image61.png" ContentType="image/png"/>
  <Override PartName="/ppt/media/image82.png" ContentType="image/png"/>
  <Override PartName="/ppt/media/image17.png" ContentType="image/png"/>
  <Override PartName="/ppt/media/image14.png" ContentType="image/png"/>
  <Override PartName="/ppt/media/image10.jpeg" ContentType="image/jpeg"/>
  <Override PartName="/ppt/media/image21.png" ContentType="image/png"/>
  <Override PartName="/ppt/media/image1.jpeg" ContentType="image/jpeg"/>
  <Override PartName="/ppt/media/image47.png" ContentType="image/png"/>
  <Override PartName="/ppt/media/image20.png" ContentType="image/png"/>
  <Override PartName="/ppt/media/image57.png" ContentType="image/png"/>
  <Override PartName="/ppt/media/image80.png" ContentType="image/png"/>
  <Override PartName="/ppt/media/image15.png" ContentType="image/png"/>
  <Override PartName="/ppt/media/image3.png" ContentType="image/png"/>
  <Override PartName="/ppt/media/image33.png" ContentType="image/png"/>
  <Override PartName="/ppt/media/image90.png" ContentType="image/png"/>
  <Override PartName="/ppt/media/image25.png" ContentType="image/png"/>
  <Override PartName="/ppt/media/image18.png" ContentType="image/png"/>
  <Override PartName="/ppt/media/image83.png" ContentType="image/png"/>
  <Override PartName="/ppt/media/image7.jpeg" ContentType="image/jpeg"/>
  <Override PartName="/ppt/media/image81.png" ContentType="image/png"/>
  <Override PartName="/ppt/media/image16.png" ContentType="image/png"/>
  <Override PartName="/ppt/slideLayouts/_rels/slideLayout19.xml.rels" ContentType="application/vnd.openxmlformats-package.relationships+xml"/>
  <Override PartName="/ppt/slideLayouts/_rels/slideLayout13.xml.rels" ContentType="application/vnd.openxmlformats-package.relationships+xml"/>
  <Override PartName="/ppt/slideLayouts/_rels/slideLayout23.xml.rels" ContentType="application/vnd.openxmlformats-package.relationships+xml"/>
  <Override PartName="/ppt/slideLayouts/_rels/slideLayout30.xml.rels" ContentType="application/vnd.openxmlformats-package.relationships+xml"/>
  <Override PartName="/ppt/slideLayouts/_rels/slideLayout14.xml.rels" ContentType="application/vnd.openxmlformats-package.relationships+xml"/>
  <Override PartName="/ppt/slideLayouts/_rels/slideLayout29.xml.rels" ContentType="application/vnd.openxmlformats-package.relationships+xml"/>
  <Override PartName="/ppt/slideLayouts/_rels/slideLayout10.xml.rels" ContentType="application/vnd.openxmlformats-package.relationships+xml"/>
  <Override PartName="/ppt/slideLayouts/_rels/slideLayout25.xml.rels" ContentType="application/vnd.openxmlformats-package.relationships+xml"/>
  <Override PartName="/ppt/slideLayouts/_rels/slideLayout16.xml.rels" ContentType="application/vnd.openxmlformats-package.relationships+xml"/>
  <Override PartName="/ppt/slideLayouts/_rels/slideLayout32.xml.rels" ContentType="application/vnd.openxmlformats-package.relationships+xml"/>
  <Override PartName="/ppt/slideLayouts/_rels/slideLayout34.xml.rels" ContentType="application/vnd.openxmlformats-package.relationships+xml"/>
  <Override PartName="/ppt/slideLayouts/_rels/slideLayout20.xml.rels" ContentType="application/vnd.openxmlformats-package.relationships+xml"/>
  <Override PartName="/ppt/slideLayouts/_rels/slideLayout35.xml.rels" ContentType="application/vnd.openxmlformats-package.relationships+xml"/>
  <Override PartName="/ppt/slideLayouts/_rels/slideLayout33.xml.rels" ContentType="application/vnd.openxmlformats-package.relationships+xml"/>
  <Override PartName="/ppt/slideLayouts/_rels/slideLayout3.xml.rels" ContentType="application/vnd.openxmlformats-package.relationships+xml"/>
  <Override PartName="/ppt/slideLayouts/_rels/slideLayout9.xml.rels" ContentType="application/vnd.openxmlformats-package.relationships+xml"/>
  <Override PartName="/ppt/slideLayouts/_rels/slideLayout24.xml.rels" ContentType="application/vnd.openxmlformats-package.relationships+xml"/>
  <Override PartName="/ppt/slideLayouts/_rels/slideLayout15.xml.rels" ContentType="application/vnd.openxmlformats-package.relationships+xml"/>
  <Override PartName="/ppt/slideLayouts/_rels/slideLayout31.xml.rels" ContentType="application/vnd.openxmlformats-package.relationships+xml"/>
  <Override PartName="/ppt/slideLayouts/_rels/slideLayout2.xml.rels" ContentType="application/vnd.openxmlformats-package.relationships+xml"/>
  <Override PartName="/ppt/slideLayouts/_rels/slideLayout8.xml.rels" ContentType="application/vnd.openxmlformats-package.relationships+xml"/>
  <Override PartName="/ppt/slideLayouts/_rels/slideLayout22.xml.rels" ContentType="application/vnd.openxmlformats-package.relationships+xml"/>
  <Override PartName="/ppt/slideLayouts/_rels/slideLayout28.xml.rels" ContentType="application/vnd.openxmlformats-package.relationships+xml"/>
  <Override PartName="/ppt/slideLayouts/_rels/slideLayout7.xml.rels" ContentType="application/vnd.openxmlformats-package.relationships+xml"/>
  <Override PartName="/ppt/slideLayouts/_rels/slideLayout1.xml.rels" ContentType="application/vnd.openxmlformats-package.relationships+xml"/>
  <Override PartName="/ppt/slideLayouts/_rels/slideLayout6.xml.rels" ContentType="application/vnd.openxmlformats-package.relationships+xml"/>
  <Override PartName="/ppt/slideLayouts/_rels/slideLayout36.xml.rels" ContentType="application/vnd.openxmlformats-package.relationships+xml"/>
  <Override PartName="/ppt/slideLayouts/_rels/slideLayout21.xml.rels" ContentType="application/vnd.openxmlformats-package.relationships+xml"/>
  <Override PartName="/ppt/slideLayouts/_rels/slideLayout27.xml.rels" ContentType="application/vnd.openxmlformats-package.relationships+xml"/>
  <Override PartName="/ppt/slideLayouts/_rels/slideLayout5.xml.rels" ContentType="application/vnd.openxmlformats-package.relationships+xml"/>
  <Override PartName="/ppt/slideLayouts/_rels/slideLayout18.xml.rels" ContentType="application/vnd.openxmlformats-package.relationships+xml"/>
  <Override PartName="/ppt/slideLayouts/_rels/slideLayout12.xml.rels" ContentType="application/vnd.openxmlformats-package.relationships+xml"/>
  <Override PartName="/ppt/slideLayouts/_rels/slideLayout4.xml.rels" ContentType="application/vnd.openxmlformats-package.relationships+xml"/>
  <Override PartName="/ppt/slideLayouts/_rels/slideLayout17.xml.rels" ContentType="application/vnd.openxmlformats-package.relationships+xml"/>
  <Override PartName="/ppt/slideLayouts/_rels/slideLayout11.xml.rels" ContentType="application/vnd.openxmlformats-package.relationships+xml"/>
  <Override PartName="/ppt/slideLayouts/_rels/slideLayout26.xml.rels" ContentType="application/vnd.openxmlformats-package.relationships+xml"/>
  <Override PartName="/ppt/slideLayouts/slideLayout29.xml" ContentType="application/vnd.openxmlformats-officedocument.presentationml.slideLayout+xml"/>
  <Override PartName="/ppt/slideLayouts/slideLayout9.xml" ContentType="application/vnd.openxmlformats-officedocument.presentationml.slideLayout+xml"/>
  <Override PartName="/ppt/slideLayouts/slideLayout28.xml" ContentType="application/vnd.openxmlformats-officedocument.presentationml.slideLayout+xml"/>
  <Override PartName="/ppt/slideLayouts/slideLayout8.xml" ContentType="application/vnd.openxmlformats-officedocument.presentationml.slideLayout+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27.xml" ContentType="application/vnd.openxmlformats-officedocument.presentationml.slideLayout+xml"/>
  <Override PartName="/ppt/slideLayouts/slideLayout7.xml" ContentType="application/vnd.openxmlformats-officedocument.presentationml.slideLayout+xml"/>
  <Override PartName="/ppt/slideLayouts/slideLayout33.xml" ContentType="application/vnd.openxmlformats-officedocument.presentationml.slideLayout+xml"/>
  <Override PartName="/ppt/slideLayouts/slideLayout10.xml" ContentType="application/vnd.openxmlformats-officedocument.presentationml.slideLayout+xml"/>
  <Override PartName="/ppt/slideLayouts/slideLayout34.xml" ContentType="application/vnd.openxmlformats-officedocument.presentationml.slideLayout+xml"/>
  <Override PartName="/ppt/slideLayouts/slideLayout11.xml" ContentType="application/vnd.openxmlformats-officedocument.presentationml.slideLayout+xml"/>
  <Override PartName="/ppt/slideLayouts/slideLayout35.xml" ContentType="application/vnd.openxmlformats-officedocument.presentationml.slideLayout+xml"/>
  <Override PartName="/ppt/slideLayouts/slideLayout12.xml" ContentType="application/vnd.openxmlformats-officedocument.presentationml.slideLayout+xml"/>
  <Override PartName="/ppt/slideLayouts/slideLayout36.xml" ContentType="application/vnd.openxmlformats-officedocument.presentationml.slideLayout+xml"/>
  <Override PartName="/ppt/slideLayouts/slideLayout26.xml" ContentType="application/vnd.openxmlformats-officedocument.presentationml.slideLayout+xml"/>
  <Override PartName="/ppt/slideLayouts/slideLayout6.xml" ContentType="application/vnd.openxmlformats-officedocument.presentationml.slideLayout+xml"/>
  <Override PartName="/ppt/slideLayouts/slideLayout25.xml" ContentType="application/vnd.openxmlformats-officedocument.presentationml.slideLayout+xml"/>
  <Override PartName="/ppt/slideLayouts/slideLayout5.xml" ContentType="application/vnd.openxmlformats-officedocument.presentationml.slideLayout+xml"/>
  <Override PartName="/ppt/slideLayouts/slideLayout24.xml" ContentType="application/vnd.openxmlformats-officedocument.presentationml.slideLayout+xml"/>
  <Override PartName="/ppt/slideLayouts/slideLayout4.xml" ContentType="application/vnd.openxmlformats-officedocument.presentationml.slideLayout+xml"/>
  <Override PartName="/ppt/slideLayouts/slideLayout23.xml" ContentType="application/vnd.openxmlformats-officedocument.presentationml.slideLayout+xml"/>
  <Override PartName="/ppt/slideLayouts/slideLayout3.xml" ContentType="application/vnd.openxmlformats-officedocument.presentationml.slideLayout+xml"/>
  <Override PartName="/ppt/slideLayouts/slideLayout19.xml" ContentType="application/vnd.openxmlformats-officedocument.presentationml.slideLayout+xml"/>
  <Override PartName="/ppt/slideLayouts/slideLayout22.xml" ContentType="application/vnd.openxmlformats-officedocument.presentationml.slideLayout+xml"/>
  <Override PartName="/ppt/slideLayouts/slideLayout2.xml" ContentType="application/vnd.openxmlformats-officedocument.presentationml.slideLayout+xml"/>
  <Override PartName="/ppt/slideLayouts/slideLayout18.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1.xml" ContentType="application/vnd.openxmlformats-officedocument.presentationml.slideLayout+xml"/>
  <Override PartName="/ppt/slideLayouts/slideLayout17.xml" ContentType="application/vnd.openxmlformats-officedocument.presentationml.slideLayout+xml"/>
  <Override PartName="/ppt/presProps.xml" ContentType="application/vnd.openxmlformats-officedocument.presentationml.presProps+xml"/>
  <Override PartName="/ppt/slides/slide56.xml" ContentType="application/vnd.openxmlformats-officedocument.presentationml.slide+xml"/>
  <Override PartName="/ppt/slides/slide43.xml" ContentType="application/vnd.openxmlformats-officedocument.presentationml.slide+xml"/>
  <Override PartName="/ppt/slides/slide8.xml" ContentType="application/vnd.openxmlformats-officedocument.presentationml.slide+xml"/>
  <Override PartName="/ppt/slides/slide15.xml" ContentType="application/vnd.openxmlformats-officedocument.presentationml.slide+xml"/>
  <Override PartName="/ppt/slides/slide47.xml" ContentType="application/vnd.openxmlformats-officedocument.presentationml.slide+xml"/>
  <Override PartName="/ppt/slides/slide42.xml" ContentType="application/vnd.openxmlformats-officedocument.presentationml.slide+xml"/>
  <Override PartName="/ppt/slides/slide7.xml" ContentType="application/vnd.openxmlformats-officedocument.presentationml.slide+xml"/>
  <Override PartName="/ppt/slides/slide14.xml" ContentType="application/vnd.openxmlformats-officedocument.presentationml.slide+xml"/>
  <Override PartName="/ppt/slides/slide10.xml" ContentType="application/vnd.openxmlformats-officedocument.presentationml.slide+xml"/>
  <Override PartName="/ppt/slides/slide3.xml" ContentType="application/vnd.openxmlformats-officedocument.presentationml.slide+xml"/>
  <Override PartName="/ppt/slides/slide41.xml" ContentType="application/vnd.openxmlformats-officedocument.presentationml.slide+xml"/>
  <Override PartName="/ppt/slides/slide40.xml" ContentType="application/vnd.openxmlformats-officedocument.presentationml.slide+xml"/>
  <Override PartName="/ppt/slides/slide2.xml" ContentType="application/vnd.openxmlformats-officedocument.presentationml.slide+xml"/>
  <Override PartName="/ppt/slides/slide1.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60.xml" ContentType="application/vnd.openxmlformats-officedocument.presentationml.slide+xml"/>
  <Override PartName="/ppt/slides/slide20.xml" ContentType="application/vnd.openxmlformats-officedocument.presentationml.slide+xml"/>
  <Override PartName="/ppt/slides/slide57.xml" ContentType="application/vnd.openxmlformats-officedocument.presentationml.slide+xml"/>
  <Override PartName="/ppt/slides/slide25.xml" ContentType="application/vnd.openxmlformats-officedocument.presentationml.slide+xml"/>
  <Override PartName="/ppt/slides/slide29.xml" ContentType="application/vnd.openxmlformats-officedocument.presentationml.slide+xml"/>
  <Override PartName="/ppt/slides/slide28.xml" ContentType="application/vnd.openxmlformats-officedocument.presentationml.slide+xml"/>
  <Override PartName="/ppt/slides/slide27.xml" ContentType="application/vnd.openxmlformats-officedocument.presentationml.slide+xml"/>
  <Override PartName="/ppt/slides/slide26.xml" ContentType="application/vnd.openxmlformats-officedocument.presentationml.slide+xml"/>
  <Override PartName="/ppt/slides/slide24.xml" ContentType="application/vnd.openxmlformats-officedocument.presentationml.slide+xml"/>
  <Override PartName="/ppt/slides/slide59.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58.xml" ContentType="application/vnd.openxmlformats-officedocument.presentationml.slide+xml"/>
  <Override PartName="/ppt/slides/slide21.xml" ContentType="application/vnd.openxmlformats-officedocument.presentationml.slide+xml"/>
  <Override PartName="/ppt/slides/slide19.xml" ContentType="application/vnd.openxmlformats-officedocument.presentationml.slide+xml"/>
  <Override PartName="/ppt/slides/slide4.xml" ContentType="application/vnd.openxmlformats-officedocument.presentationml.slide+xml"/>
  <Override PartName="/ppt/slides/slide11.xml" ContentType="application/vnd.openxmlformats-officedocument.presentationml.slide+xml"/>
  <Override PartName="/ppt/slides/slide48.xml" ContentType="application/vnd.openxmlformats-officedocument.presentationml.slide+xml"/>
  <Override PartName="/ppt/slides/slide16.xml" ContentType="application/vnd.openxmlformats-officedocument.presentationml.slide+xml"/>
  <Override PartName="/ppt/slides/slide9.xml" ContentType="application/vnd.openxmlformats-officedocument.presentationml.slide+xml"/>
  <Override PartName="/ppt/slides/slide44.xml" ContentType="application/vnd.openxmlformats-officedocument.presentationml.slide+xml"/>
  <Override PartName="/ppt/slides/slide5.xml" ContentType="application/vnd.openxmlformats-officedocument.presentationml.slide+xml"/>
  <Override PartName="/ppt/slides/slide12.xml" ContentType="application/vnd.openxmlformats-officedocument.presentationml.slide+xml"/>
  <Override PartName="/ppt/slides/slide49.xml" ContentType="application/vnd.openxmlformats-officedocument.presentationml.slide+xml"/>
  <Override PartName="/ppt/slides/_rels/slide52.xml.rels" ContentType="application/vnd.openxmlformats-package.relationships+xml"/>
  <Override PartName="/ppt/slides/_rels/slide27.xml.rels" ContentType="application/vnd.openxmlformats-package.relationships+xml"/>
  <Override PartName="/ppt/slides/_rels/slide2.xml.rels" ContentType="application/vnd.openxmlformats-package.relationships+xml"/>
  <Override PartName="/ppt/slides/_rels/slide8.xml.rels" ContentType="application/vnd.openxmlformats-package.relationships+xml"/>
  <Override PartName="/ppt/slides/_rels/slide43.xml.rels" ContentType="application/vnd.openxmlformats-package.relationships+xml"/>
  <Override PartName="/ppt/slides/_rels/slide36.xml.rels" ContentType="application/vnd.openxmlformats-package.relationships+xml"/>
  <Override PartName="/ppt/slides/_rels/slide21.xml.rels" ContentType="application/vnd.openxmlformats-package.relationships+xml"/>
  <Override PartName="/ppt/slides/_rels/slide17.xml.rels" ContentType="application/vnd.openxmlformats-package.relationships+xml"/>
  <Override PartName="/ppt/slides/_rels/slide11.xml.rels" ContentType="application/vnd.openxmlformats-package.relationships+xml"/>
  <Override PartName="/ppt/slides/_rels/slide26.xml.rels" ContentType="application/vnd.openxmlformats-package.relationships+xml"/>
  <Override PartName="/ppt/slides/_rels/slide12.xml.rels" ContentType="application/vnd.openxmlformats-package.relationships+xml"/>
  <Override PartName="/ppt/slides/_rels/slide48.xml.rels" ContentType="application/vnd.openxmlformats-package.relationships+xml"/>
  <Override PartName="/ppt/slides/_rels/slide55.xml.rels" ContentType="application/vnd.openxmlformats-package.relationships+xml"/>
  <Override PartName="/ppt/slides/_rels/slide40.xml.rels" ContentType="application/vnd.openxmlformats-package.relationships+xml"/>
  <Override PartName="/ppt/slides/_rels/slide5.xml.rels" ContentType="application/vnd.openxmlformats-package.relationships+xml"/>
  <Override PartName="/ppt/slides/_rels/slide6.xml.rels" ContentType="application/vnd.openxmlformats-package.relationships+xml"/>
  <Override PartName="/ppt/slides/_rels/slide41.xml.rels" ContentType="application/vnd.openxmlformats-package.relationships+xml"/>
  <Override PartName="/ppt/slides/_rels/slide50.xml.rels" ContentType="application/vnd.openxmlformats-package.relationships+xml"/>
  <Override PartName="/ppt/slides/_rels/slide34.xml.rels" ContentType="application/vnd.openxmlformats-package.relationships+xml"/>
  <Override PartName="/ppt/slides/_rels/slide49.xml.rels" ContentType="application/vnd.openxmlformats-package.relationships+xml"/>
  <Override PartName="/ppt/slides/_rels/slide15.xml.rels" ContentType="application/vnd.openxmlformats-package.relationships+xml"/>
  <Override PartName="/ppt/slides/_rels/slide31.xml.rels" ContentType="application/vnd.openxmlformats-package.relationships+xml"/>
  <Override PartName="/ppt/slides/_rels/slide24.xml.rels" ContentType="application/vnd.openxmlformats-package.relationships+xml"/>
  <Override PartName="/ppt/slides/_rels/slide39.xml.rels" ContentType="application/vnd.openxmlformats-package.relationships+xml"/>
  <Override PartName="/ppt/slides/_rels/slide47.xml.rels" ContentType="application/vnd.openxmlformats-package.relationships+xml"/>
  <Override PartName="/ppt/slides/_rels/slide54.xml.rels" ContentType="application/vnd.openxmlformats-package.relationships+xml"/>
  <Override PartName="/ppt/slides/_rels/slide4.xml.rels" ContentType="application/vnd.openxmlformats-package.relationships+xml"/>
  <Override PartName="/ppt/slides/_rels/slide57.xml.rels" ContentType="application/vnd.openxmlformats-package.relationships+xml"/>
  <Override PartName="/ppt/slides/_rels/slide7.xml.rels" ContentType="application/vnd.openxmlformats-package.relationships+xml"/>
  <Override PartName="/ppt/slides/_rels/slide42.xml.rels" ContentType="application/vnd.openxmlformats-package.relationships+xml"/>
  <Override PartName="/ppt/slides/_rels/slide51.xml.rels" ContentType="application/vnd.openxmlformats-package.relationships+xml"/>
  <Override PartName="/ppt/slides/_rels/slide35.xml.rels" ContentType="application/vnd.openxmlformats-package.relationships+xml"/>
  <Override PartName="/ppt/slides/_rels/slide14.xml.rels" ContentType="application/vnd.openxmlformats-package.relationships+xml"/>
  <Override PartName="/ppt/slides/_rels/slide33.xml.rels" ContentType="application/vnd.openxmlformats-package.relationships+xml"/>
  <Override PartName="/ppt/slides/_rels/slide29.xml.rels" ContentType="application/vnd.openxmlformats-package.relationships+xml"/>
  <Override PartName="/ppt/slides/_rels/slide30.xml.rels" ContentType="application/vnd.openxmlformats-package.relationships+xml"/>
  <Override PartName="/ppt/slides/_rels/slide38.xml.rels" ContentType="application/vnd.openxmlformats-package.relationships+xml"/>
  <Override PartName="/ppt/slides/_rels/slide45.xml.rels" ContentType="application/vnd.openxmlformats-package.relationships+xml"/>
  <Override PartName="/ppt/slides/_rels/slide28.xml.rels" ContentType="application/vnd.openxmlformats-package.relationships+xml"/>
  <Override PartName="/ppt/slides/_rels/slide18.xml.rels" ContentType="application/vnd.openxmlformats-package.relationships+xml"/>
  <Override PartName="/ppt/slides/_rels/slide22.xml.rels" ContentType="application/vnd.openxmlformats-package.relationships+xml"/>
  <Override PartName="/ppt/slides/_rels/slide3.xml.rels" ContentType="application/vnd.openxmlformats-package.relationships+xml"/>
  <Override PartName="/ppt/slides/_rels/slide9.xml.rels" ContentType="application/vnd.openxmlformats-package.relationships+xml"/>
  <Override PartName="/ppt/slides/_rels/slide44.xml.rels" ContentType="application/vnd.openxmlformats-package.relationships+xml"/>
  <Override PartName="/ppt/slides/_rels/slide37.xml.rels" ContentType="application/vnd.openxmlformats-package.relationships+xml"/>
  <Override PartName="/ppt/slides/_rels/slide25.xml.rels" ContentType="application/vnd.openxmlformats-package.relationships+xml"/>
  <Override PartName="/ppt/slides/_rels/slide20.xml.rels" ContentType="application/vnd.openxmlformats-package.relationships+xml"/>
  <Override PartName="/ppt/slides/_rels/slide16.xml.rels" ContentType="application/vnd.openxmlformats-package.relationships+xml"/>
  <Override PartName="/ppt/slides/_rels/slide1.xml.rels" ContentType="application/vnd.openxmlformats-package.relationships+xml"/>
  <Override PartName="/ppt/slides/_rels/slide32.xml.rels" ContentType="application/vnd.openxmlformats-package.relationships+xml"/>
  <Override PartName="/ppt/slides/_rels/slide56.xml.rels" ContentType="application/vnd.openxmlformats-package.relationships+xml"/>
  <Override PartName="/ppt/slides/_rels/slide60.xml.rels" ContentType="application/vnd.openxmlformats-package.relationships+xml"/>
  <Override PartName="/ppt/slides/_rels/slide10.xml.rels" ContentType="application/vnd.openxmlformats-package.relationships+xml"/>
  <Override PartName="/ppt/slides/_rels/slide59.xml.rels" ContentType="application/vnd.openxmlformats-package.relationships+xml"/>
  <Override PartName="/ppt/slides/_rels/slide58.xml.rels" ContentType="application/vnd.openxmlformats-package.relationships+xml"/>
  <Override PartName="/ppt/slides/_rels/slide23.xml.rels" ContentType="application/vnd.openxmlformats-package.relationships+xml"/>
  <Override PartName="/ppt/slides/_rels/slide19.xml.rels" ContentType="application/vnd.openxmlformats-package.relationships+xml"/>
  <Override PartName="/ppt/slides/_rels/slide13.xml.rels" ContentType="application/vnd.openxmlformats-package.relationships+xml"/>
  <Override PartName="/ppt/slides/_rels/slide46.xml.rels" ContentType="application/vnd.openxmlformats-package.relationships+xml"/>
  <Override PartName="/ppt/slides/_rels/slide53.xml.rels" ContentType="application/vnd.openxmlformats-package.relationships+xml"/>
  <Override PartName="/ppt/slides/slide6.xml" ContentType="application/vnd.openxmlformats-officedocument.presentationml.slide+xml"/>
  <Override PartName="/ppt/slides/slide1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Lst>
  <p:sldSz cx="12193588" cy="6858000"/>
  <p:notesSz cx="7772400" cy="10058400"/>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37" Type="http://schemas.openxmlformats.org/officeDocument/2006/relationships/slide" Target="slides/slide33.xml"/><Relationship Id="rId38" Type="http://schemas.openxmlformats.org/officeDocument/2006/relationships/slide" Target="slides/slide34.xml"/><Relationship Id="rId39" Type="http://schemas.openxmlformats.org/officeDocument/2006/relationships/slide" Target="slides/slide35.xml"/><Relationship Id="rId40" Type="http://schemas.openxmlformats.org/officeDocument/2006/relationships/slide" Target="slides/slide36.xml"/><Relationship Id="rId41" Type="http://schemas.openxmlformats.org/officeDocument/2006/relationships/slide" Target="slides/slide37.xml"/><Relationship Id="rId42" Type="http://schemas.openxmlformats.org/officeDocument/2006/relationships/slide" Target="slides/slide38.xml"/><Relationship Id="rId43" Type="http://schemas.openxmlformats.org/officeDocument/2006/relationships/slide" Target="slides/slide39.xml"/><Relationship Id="rId44" Type="http://schemas.openxmlformats.org/officeDocument/2006/relationships/slide" Target="slides/slide40.xml"/><Relationship Id="rId45" Type="http://schemas.openxmlformats.org/officeDocument/2006/relationships/slide" Target="slides/slide41.xml"/><Relationship Id="rId46" Type="http://schemas.openxmlformats.org/officeDocument/2006/relationships/slide" Target="slides/slide42.xml"/><Relationship Id="rId47" Type="http://schemas.openxmlformats.org/officeDocument/2006/relationships/slide" Target="slides/slide43.xml"/><Relationship Id="rId48" Type="http://schemas.openxmlformats.org/officeDocument/2006/relationships/slide" Target="slides/slide44.xml"/><Relationship Id="rId49" Type="http://schemas.openxmlformats.org/officeDocument/2006/relationships/slide" Target="slides/slide45.xml"/><Relationship Id="rId50" Type="http://schemas.openxmlformats.org/officeDocument/2006/relationships/slide" Target="slides/slide46.xml"/><Relationship Id="rId51" Type="http://schemas.openxmlformats.org/officeDocument/2006/relationships/slide" Target="slides/slide47.xml"/><Relationship Id="rId52" Type="http://schemas.openxmlformats.org/officeDocument/2006/relationships/slide" Target="slides/slide48.xml"/><Relationship Id="rId53" Type="http://schemas.openxmlformats.org/officeDocument/2006/relationships/slide" Target="slides/slide49.xml"/><Relationship Id="rId54" Type="http://schemas.openxmlformats.org/officeDocument/2006/relationships/slide" Target="slides/slide50.xml"/><Relationship Id="rId55" Type="http://schemas.openxmlformats.org/officeDocument/2006/relationships/slide" Target="slides/slide51.xml"/><Relationship Id="rId56" Type="http://schemas.openxmlformats.org/officeDocument/2006/relationships/slide" Target="slides/slide52.xml"/><Relationship Id="rId57" Type="http://schemas.openxmlformats.org/officeDocument/2006/relationships/slide" Target="slides/slide53.xml"/><Relationship Id="rId58" Type="http://schemas.openxmlformats.org/officeDocument/2006/relationships/slide" Target="slides/slide54.xml"/><Relationship Id="rId59" Type="http://schemas.openxmlformats.org/officeDocument/2006/relationships/slide" Target="slides/slide55.xml"/><Relationship Id="rId60" Type="http://schemas.openxmlformats.org/officeDocument/2006/relationships/slide" Target="slides/slide56.xml"/><Relationship Id="rId61" Type="http://schemas.openxmlformats.org/officeDocument/2006/relationships/slide" Target="slides/slide57.xml"/><Relationship Id="rId62" Type="http://schemas.openxmlformats.org/officeDocument/2006/relationships/slide" Target="slides/slide58.xml"/><Relationship Id="rId63" Type="http://schemas.openxmlformats.org/officeDocument/2006/relationships/slide" Target="slides/slide59.xml"/><Relationship Id="rId64" Type="http://schemas.openxmlformats.org/officeDocument/2006/relationships/slide" Target="slides/slide60.xml"/><Relationship Id="rId65" Type="http://schemas.openxmlformats.org/officeDocument/2006/relationships/presProps" Target="presProps.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609480" y="273600"/>
            <a:ext cx="10973520" cy="1144800"/>
          </a:xfrm>
          <a:prstGeom prst="rect">
            <a:avLst/>
          </a:prstGeom>
          <a:noFill/>
          <a:ln w="0">
            <a:noFill/>
          </a:ln>
        </p:spPr>
        <p:txBody>
          <a:bodyPr lIns="0" rIns="0" tIns="0" bIns="0" anchor="ctr">
            <a:noAutofit/>
          </a:bodyPr>
          <a:p>
            <a:pPr algn="ctr">
              <a:buNone/>
            </a:pPr>
            <a:endParaRPr b="0" lang="es-CO" sz="4400" spc="-1" strike="noStrike">
              <a:latin typeface="Arial"/>
            </a:endParaRPr>
          </a:p>
        </p:txBody>
      </p:sp>
      <p:sp>
        <p:nvSpPr>
          <p:cNvPr id="27" name="PlaceHolder 2"/>
          <p:cNvSpPr>
            <a:spLocks noGrp="1"/>
          </p:cNvSpPr>
          <p:nvPr>
            <p:ph/>
          </p:nvPr>
        </p:nvSpPr>
        <p:spPr>
          <a:xfrm>
            <a:off x="609480" y="1604520"/>
            <a:ext cx="10973520" cy="1896840"/>
          </a:xfrm>
          <a:prstGeom prst="rect">
            <a:avLst/>
          </a:prstGeom>
          <a:noFill/>
          <a:ln w="0">
            <a:noFill/>
          </a:ln>
        </p:spPr>
        <p:txBody>
          <a:bodyPr lIns="0" rIns="0" tIns="0" bIns="0" anchor="t">
            <a:normAutofit/>
          </a:bodyPr>
          <a:p>
            <a:endParaRPr b="0" lang="es-CO" sz="3200" spc="-1" strike="noStrike">
              <a:latin typeface="Arial"/>
            </a:endParaRPr>
          </a:p>
        </p:txBody>
      </p:sp>
      <p:sp>
        <p:nvSpPr>
          <p:cNvPr id="28" name="PlaceHolder 3"/>
          <p:cNvSpPr>
            <a:spLocks noGrp="1"/>
          </p:cNvSpPr>
          <p:nvPr>
            <p:ph/>
          </p:nvPr>
        </p:nvSpPr>
        <p:spPr>
          <a:xfrm>
            <a:off x="609480" y="3682080"/>
            <a:ext cx="10973520" cy="1896840"/>
          </a:xfrm>
          <a:prstGeom prst="rect">
            <a:avLst/>
          </a:prstGeom>
          <a:noFill/>
          <a:ln w="0">
            <a:noFill/>
          </a:ln>
        </p:spPr>
        <p:txBody>
          <a:bodyPr lIns="0" rIns="0" tIns="0" bIns="0" anchor="t">
            <a:normAutofit/>
          </a:bodyPr>
          <a:p>
            <a:endParaRPr b="0" lang="es-CO" sz="3200" spc="-1" strike="noStrike">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609480" y="273600"/>
            <a:ext cx="10973520" cy="1144800"/>
          </a:xfrm>
          <a:prstGeom prst="rect">
            <a:avLst/>
          </a:prstGeom>
          <a:noFill/>
          <a:ln w="0">
            <a:noFill/>
          </a:ln>
        </p:spPr>
        <p:txBody>
          <a:bodyPr lIns="0" rIns="0" tIns="0" bIns="0" anchor="ctr">
            <a:noAutofit/>
          </a:bodyPr>
          <a:p>
            <a:pPr algn="ctr">
              <a:buNone/>
            </a:pPr>
            <a:endParaRPr b="0" lang="es-CO" sz="4400" spc="-1" strike="noStrike">
              <a:latin typeface="Arial"/>
            </a:endParaRPr>
          </a:p>
        </p:txBody>
      </p:sp>
      <p:sp>
        <p:nvSpPr>
          <p:cNvPr id="30" name="PlaceHolder 2"/>
          <p:cNvSpPr>
            <a:spLocks noGrp="1"/>
          </p:cNvSpPr>
          <p:nvPr>
            <p:ph/>
          </p:nvPr>
        </p:nvSpPr>
        <p:spPr>
          <a:xfrm>
            <a:off x="609480" y="1604520"/>
            <a:ext cx="5355000" cy="1896840"/>
          </a:xfrm>
          <a:prstGeom prst="rect">
            <a:avLst/>
          </a:prstGeom>
          <a:noFill/>
          <a:ln w="0">
            <a:noFill/>
          </a:ln>
        </p:spPr>
        <p:txBody>
          <a:bodyPr lIns="0" rIns="0" tIns="0" bIns="0" anchor="t">
            <a:normAutofit/>
          </a:bodyPr>
          <a:p>
            <a:endParaRPr b="0" lang="es-CO" sz="3200" spc="-1" strike="noStrike">
              <a:latin typeface="Arial"/>
            </a:endParaRPr>
          </a:p>
        </p:txBody>
      </p:sp>
      <p:sp>
        <p:nvSpPr>
          <p:cNvPr id="31" name="PlaceHolder 3"/>
          <p:cNvSpPr>
            <a:spLocks noGrp="1"/>
          </p:cNvSpPr>
          <p:nvPr>
            <p:ph/>
          </p:nvPr>
        </p:nvSpPr>
        <p:spPr>
          <a:xfrm>
            <a:off x="6232680" y="1604520"/>
            <a:ext cx="5355000" cy="1896840"/>
          </a:xfrm>
          <a:prstGeom prst="rect">
            <a:avLst/>
          </a:prstGeom>
          <a:noFill/>
          <a:ln w="0">
            <a:noFill/>
          </a:ln>
        </p:spPr>
        <p:txBody>
          <a:bodyPr lIns="0" rIns="0" tIns="0" bIns="0" anchor="t">
            <a:normAutofit/>
          </a:bodyPr>
          <a:p>
            <a:endParaRPr b="0" lang="es-CO" sz="3200" spc="-1" strike="noStrike">
              <a:latin typeface="Arial"/>
            </a:endParaRPr>
          </a:p>
        </p:txBody>
      </p:sp>
      <p:sp>
        <p:nvSpPr>
          <p:cNvPr id="32" name="PlaceHolder 4"/>
          <p:cNvSpPr>
            <a:spLocks noGrp="1"/>
          </p:cNvSpPr>
          <p:nvPr>
            <p:ph/>
          </p:nvPr>
        </p:nvSpPr>
        <p:spPr>
          <a:xfrm>
            <a:off x="609480" y="3682080"/>
            <a:ext cx="5355000" cy="1896840"/>
          </a:xfrm>
          <a:prstGeom prst="rect">
            <a:avLst/>
          </a:prstGeom>
          <a:noFill/>
          <a:ln w="0">
            <a:noFill/>
          </a:ln>
        </p:spPr>
        <p:txBody>
          <a:bodyPr lIns="0" rIns="0" tIns="0" bIns="0" anchor="t">
            <a:normAutofit/>
          </a:bodyPr>
          <a:p>
            <a:endParaRPr b="0" lang="es-CO" sz="3200" spc="-1" strike="noStrike">
              <a:latin typeface="Arial"/>
            </a:endParaRPr>
          </a:p>
        </p:txBody>
      </p:sp>
      <p:sp>
        <p:nvSpPr>
          <p:cNvPr id="33" name="PlaceHolder 5"/>
          <p:cNvSpPr>
            <a:spLocks noGrp="1"/>
          </p:cNvSpPr>
          <p:nvPr>
            <p:ph/>
          </p:nvPr>
        </p:nvSpPr>
        <p:spPr>
          <a:xfrm>
            <a:off x="6232680" y="3682080"/>
            <a:ext cx="5355000" cy="1896840"/>
          </a:xfrm>
          <a:prstGeom prst="rect">
            <a:avLst/>
          </a:prstGeom>
          <a:noFill/>
          <a:ln w="0">
            <a:noFill/>
          </a:ln>
        </p:spPr>
        <p:txBody>
          <a:bodyPr lIns="0" rIns="0" tIns="0" bIns="0" anchor="t">
            <a:normAutofit/>
          </a:bodyPr>
          <a:p>
            <a:endParaRPr b="0" lang="es-CO" sz="3200" spc="-1" strike="noStrike">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609480" y="273600"/>
            <a:ext cx="10973520" cy="1144800"/>
          </a:xfrm>
          <a:prstGeom prst="rect">
            <a:avLst/>
          </a:prstGeom>
          <a:noFill/>
          <a:ln w="0">
            <a:noFill/>
          </a:ln>
        </p:spPr>
        <p:txBody>
          <a:bodyPr lIns="0" rIns="0" tIns="0" bIns="0" anchor="ctr">
            <a:noAutofit/>
          </a:bodyPr>
          <a:p>
            <a:pPr algn="ctr">
              <a:buNone/>
            </a:pPr>
            <a:endParaRPr b="0" lang="es-CO" sz="4400" spc="-1" strike="noStrike">
              <a:latin typeface="Arial"/>
            </a:endParaRPr>
          </a:p>
        </p:txBody>
      </p:sp>
      <p:sp>
        <p:nvSpPr>
          <p:cNvPr id="35" name="PlaceHolder 2"/>
          <p:cNvSpPr>
            <a:spLocks noGrp="1"/>
          </p:cNvSpPr>
          <p:nvPr>
            <p:ph/>
          </p:nvPr>
        </p:nvSpPr>
        <p:spPr>
          <a:xfrm>
            <a:off x="609480" y="1604520"/>
            <a:ext cx="3533400" cy="1896840"/>
          </a:xfrm>
          <a:prstGeom prst="rect">
            <a:avLst/>
          </a:prstGeom>
          <a:noFill/>
          <a:ln w="0">
            <a:noFill/>
          </a:ln>
        </p:spPr>
        <p:txBody>
          <a:bodyPr lIns="0" rIns="0" tIns="0" bIns="0" anchor="t">
            <a:normAutofit/>
          </a:bodyPr>
          <a:p>
            <a:endParaRPr b="0" lang="es-CO" sz="3200" spc="-1" strike="noStrike">
              <a:latin typeface="Arial"/>
            </a:endParaRPr>
          </a:p>
        </p:txBody>
      </p:sp>
      <p:sp>
        <p:nvSpPr>
          <p:cNvPr id="36" name="PlaceHolder 3"/>
          <p:cNvSpPr>
            <a:spLocks noGrp="1"/>
          </p:cNvSpPr>
          <p:nvPr>
            <p:ph/>
          </p:nvPr>
        </p:nvSpPr>
        <p:spPr>
          <a:xfrm>
            <a:off x="4320000" y="1604520"/>
            <a:ext cx="3533400" cy="1896840"/>
          </a:xfrm>
          <a:prstGeom prst="rect">
            <a:avLst/>
          </a:prstGeom>
          <a:noFill/>
          <a:ln w="0">
            <a:noFill/>
          </a:ln>
        </p:spPr>
        <p:txBody>
          <a:bodyPr lIns="0" rIns="0" tIns="0" bIns="0" anchor="t">
            <a:normAutofit/>
          </a:bodyPr>
          <a:p>
            <a:endParaRPr b="0" lang="es-CO" sz="3200" spc="-1" strike="noStrike">
              <a:latin typeface="Arial"/>
            </a:endParaRPr>
          </a:p>
        </p:txBody>
      </p:sp>
      <p:sp>
        <p:nvSpPr>
          <p:cNvPr id="37" name="PlaceHolder 4"/>
          <p:cNvSpPr>
            <a:spLocks noGrp="1"/>
          </p:cNvSpPr>
          <p:nvPr>
            <p:ph/>
          </p:nvPr>
        </p:nvSpPr>
        <p:spPr>
          <a:xfrm>
            <a:off x="8030520" y="1604520"/>
            <a:ext cx="3533400" cy="1896840"/>
          </a:xfrm>
          <a:prstGeom prst="rect">
            <a:avLst/>
          </a:prstGeom>
          <a:noFill/>
          <a:ln w="0">
            <a:noFill/>
          </a:ln>
        </p:spPr>
        <p:txBody>
          <a:bodyPr lIns="0" rIns="0" tIns="0" bIns="0" anchor="t">
            <a:normAutofit/>
          </a:bodyPr>
          <a:p>
            <a:endParaRPr b="0" lang="es-CO" sz="3200" spc="-1" strike="noStrike">
              <a:latin typeface="Arial"/>
            </a:endParaRPr>
          </a:p>
        </p:txBody>
      </p:sp>
      <p:sp>
        <p:nvSpPr>
          <p:cNvPr id="38" name="PlaceHolder 5"/>
          <p:cNvSpPr>
            <a:spLocks noGrp="1"/>
          </p:cNvSpPr>
          <p:nvPr>
            <p:ph/>
          </p:nvPr>
        </p:nvSpPr>
        <p:spPr>
          <a:xfrm>
            <a:off x="609480" y="3682080"/>
            <a:ext cx="3533400" cy="1896840"/>
          </a:xfrm>
          <a:prstGeom prst="rect">
            <a:avLst/>
          </a:prstGeom>
          <a:noFill/>
          <a:ln w="0">
            <a:noFill/>
          </a:ln>
        </p:spPr>
        <p:txBody>
          <a:bodyPr lIns="0" rIns="0" tIns="0" bIns="0" anchor="t">
            <a:normAutofit/>
          </a:bodyPr>
          <a:p>
            <a:endParaRPr b="0" lang="es-CO" sz="3200" spc="-1" strike="noStrike">
              <a:latin typeface="Arial"/>
            </a:endParaRPr>
          </a:p>
        </p:txBody>
      </p:sp>
      <p:sp>
        <p:nvSpPr>
          <p:cNvPr id="39" name="PlaceHolder 6"/>
          <p:cNvSpPr>
            <a:spLocks noGrp="1"/>
          </p:cNvSpPr>
          <p:nvPr>
            <p:ph/>
          </p:nvPr>
        </p:nvSpPr>
        <p:spPr>
          <a:xfrm>
            <a:off x="4320000" y="3682080"/>
            <a:ext cx="3533400" cy="1896840"/>
          </a:xfrm>
          <a:prstGeom prst="rect">
            <a:avLst/>
          </a:prstGeom>
          <a:noFill/>
          <a:ln w="0">
            <a:noFill/>
          </a:ln>
        </p:spPr>
        <p:txBody>
          <a:bodyPr lIns="0" rIns="0" tIns="0" bIns="0" anchor="t">
            <a:normAutofit/>
          </a:bodyPr>
          <a:p>
            <a:endParaRPr b="0" lang="es-CO" sz="3200" spc="-1" strike="noStrike">
              <a:latin typeface="Arial"/>
            </a:endParaRPr>
          </a:p>
        </p:txBody>
      </p:sp>
      <p:sp>
        <p:nvSpPr>
          <p:cNvPr id="40" name="PlaceHolder 7"/>
          <p:cNvSpPr>
            <a:spLocks noGrp="1"/>
          </p:cNvSpPr>
          <p:nvPr>
            <p:ph/>
          </p:nvPr>
        </p:nvSpPr>
        <p:spPr>
          <a:xfrm>
            <a:off x="8030520" y="3682080"/>
            <a:ext cx="3533400" cy="1896840"/>
          </a:xfrm>
          <a:prstGeom prst="rect">
            <a:avLst/>
          </a:prstGeom>
          <a:noFill/>
          <a:ln w="0">
            <a:noFill/>
          </a:ln>
        </p:spPr>
        <p:txBody>
          <a:bodyPr lIns="0" rIns="0" tIns="0" bIns="0" anchor="t">
            <a:normAutofit/>
          </a:bodyPr>
          <a:p>
            <a:endParaRPr b="0" lang="es-CO" sz="3200" spc="-1" strike="noStrike">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7" name="PlaceHolder 1"/>
          <p:cNvSpPr>
            <a:spLocks noGrp="1"/>
          </p:cNvSpPr>
          <p:nvPr>
            <p:ph type="title"/>
          </p:nvPr>
        </p:nvSpPr>
        <p:spPr>
          <a:xfrm>
            <a:off x="609480" y="273600"/>
            <a:ext cx="10973520" cy="1144800"/>
          </a:xfrm>
          <a:prstGeom prst="rect">
            <a:avLst/>
          </a:prstGeom>
          <a:noFill/>
          <a:ln w="0">
            <a:noFill/>
          </a:ln>
        </p:spPr>
        <p:txBody>
          <a:bodyPr lIns="0" rIns="0" tIns="0" bIns="0" anchor="ctr">
            <a:noAutofit/>
          </a:bodyPr>
          <a:p>
            <a:pPr algn="ctr">
              <a:buNone/>
            </a:pPr>
            <a:endParaRPr b="0" lang="es-CO" sz="4400" spc="-1" strike="noStrike">
              <a:latin typeface="Arial"/>
            </a:endParaRPr>
          </a:p>
        </p:txBody>
      </p:sp>
      <p:sp>
        <p:nvSpPr>
          <p:cNvPr id="48" name="PlaceHolder 2"/>
          <p:cNvSpPr>
            <a:spLocks noGrp="1"/>
          </p:cNvSpPr>
          <p:nvPr>
            <p:ph type="subTitle"/>
          </p:nvPr>
        </p:nvSpPr>
        <p:spPr>
          <a:xfrm>
            <a:off x="609480" y="1604520"/>
            <a:ext cx="10973520" cy="3977280"/>
          </a:xfrm>
          <a:prstGeom prst="rect">
            <a:avLst/>
          </a:prstGeom>
          <a:noFill/>
          <a:ln w="0">
            <a:noFill/>
          </a:ln>
        </p:spPr>
        <p:txBody>
          <a:bodyPr lIns="0" rIns="0" tIns="0" bIns="0" anchor="ctr">
            <a:noAutofit/>
          </a:bodyPr>
          <a:p>
            <a:pPr algn="ctr">
              <a:buNone/>
            </a:pPr>
            <a:endParaRPr b="0" lang="es-CO"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9" name="PlaceHolder 1"/>
          <p:cNvSpPr>
            <a:spLocks noGrp="1"/>
          </p:cNvSpPr>
          <p:nvPr>
            <p:ph type="title"/>
          </p:nvPr>
        </p:nvSpPr>
        <p:spPr>
          <a:xfrm>
            <a:off x="609480" y="273600"/>
            <a:ext cx="10973520" cy="1144800"/>
          </a:xfrm>
          <a:prstGeom prst="rect">
            <a:avLst/>
          </a:prstGeom>
          <a:noFill/>
          <a:ln w="0">
            <a:noFill/>
          </a:ln>
        </p:spPr>
        <p:txBody>
          <a:bodyPr lIns="0" rIns="0" tIns="0" bIns="0" anchor="ctr">
            <a:noAutofit/>
          </a:bodyPr>
          <a:p>
            <a:pPr algn="ctr">
              <a:buNone/>
            </a:pPr>
            <a:endParaRPr b="0" lang="es-CO" sz="4400" spc="-1" strike="noStrike">
              <a:latin typeface="Arial"/>
            </a:endParaRPr>
          </a:p>
        </p:txBody>
      </p:sp>
      <p:sp>
        <p:nvSpPr>
          <p:cNvPr id="50" name="PlaceHolder 2"/>
          <p:cNvSpPr>
            <a:spLocks noGrp="1"/>
          </p:cNvSpPr>
          <p:nvPr>
            <p:ph/>
          </p:nvPr>
        </p:nvSpPr>
        <p:spPr>
          <a:xfrm>
            <a:off x="609480" y="1604520"/>
            <a:ext cx="10973520" cy="3977280"/>
          </a:xfrm>
          <a:prstGeom prst="rect">
            <a:avLst/>
          </a:prstGeom>
          <a:noFill/>
          <a:ln w="0">
            <a:noFill/>
          </a:ln>
        </p:spPr>
        <p:txBody>
          <a:bodyPr lIns="0" rIns="0" tIns="0" bIns="0" anchor="t">
            <a:normAutofit/>
          </a:bodyPr>
          <a:p>
            <a:endParaRPr b="0" lang="es-CO" sz="3200" spc="-1" strike="noStrike">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1" name="PlaceHolder 1"/>
          <p:cNvSpPr>
            <a:spLocks noGrp="1"/>
          </p:cNvSpPr>
          <p:nvPr>
            <p:ph type="title"/>
          </p:nvPr>
        </p:nvSpPr>
        <p:spPr>
          <a:xfrm>
            <a:off x="609480" y="273600"/>
            <a:ext cx="10973520" cy="1144800"/>
          </a:xfrm>
          <a:prstGeom prst="rect">
            <a:avLst/>
          </a:prstGeom>
          <a:noFill/>
          <a:ln w="0">
            <a:noFill/>
          </a:ln>
        </p:spPr>
        <p:txBody>
          <a:bodyPr lIns="0" rIns="0" tIns="0" bIns="0" anchor="ctr">
            <a:noAutofit/>
          </a:bodyPr>
          <a:p>
            <a:pPr algn="ctr">
              <a:buNone/>
            </a:pPr>
            <a:endParaRPr b="0" lang="es-CO" sz="4400" spc="-1" strike="noStrike">
              <a:latin typeface="Arial"/>
            </a:endParaRPr>
          </a:p>
        </p:txBody>
      </p:sp>
      <p:sp>
        <p:nvSpPr>
          <p:cNvPr id="52" name="PlaceHolder 2"/>
          <p:cNvSpPr>
            <a:spLocks noGrp="1"/>
          </p:cNvSpPr>
          <p:nvPr>
            <p:ph/>
          </p:nvPr>
        </p:nvSpPr>
        <p:spPr>
          <a:xfrm>
            <a:off x="609480" y="1604520"/>
            <a:ext cx="5355000" cy="3977280"/>
          </a:xfrm>
          <a:prstGeom prst="rect">
            <a:avLst/>
          </a:prstGeom>
          <a:noFill/>
          <a:ln w="0">
            <a:noFill/>
          </a:ln>
        </p:spPr>
        <p:txBody>
          <a:bodyPr lIns="0" rIns="0" tIns="0" bIns="0" anchor="t">
            <a:normAutofit/>
          </a:bodyPr>
          <a:p>
            <a:endParaRPr b="0" lang="es-CO" sz="3200" spc="-1" strike="noStrike">
              <a:latin typeface="Arial"/>
            </a:endParaRPr>
          </a:p>
        </p:txBody>
      </p:sp>
      <p:sp>
        <p:nvSpPr>
          <p:cNvPr id="53" name="PlaceHolder 3"/>
          <p:cNvSpPr>
            <a:spLocks noGrp="1"/>
          </p:cNvSpPr>
          <p:nvPr>
            <p:ph/>
          </p:nvPr>
        </p:nvSpPr>
        <p:spPr>
          <a:xfrm>
            <a:off x="6232680" y="1604520"/>
            <a:ext cx="5355000" cy="3977280"/>
          </a:xfrm>
          <a:prstGeom prst="rect">
            <a:avLst/>
          </a:prstGeom>
          <a:noFill/>
          <a:ln w="0">
            <a:noFill/>
          </a:ln>
        </p:spPr>
        <p:txBody>
          <a:bodyPr lIns="0" rIns="0" tIns="0" bIns="0" anchor="t">
            <a:normAutofit/>
          </a:bodyPr>
          <a:p>
            <a:endParaRPr b="0" lang="es-CO" sz="3200" spc="-1" strike="noStrike">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4" name="PlaceHolder 1"/>
          <p:cNvSpPr>
            <a:spLocks noGrp="1"/>
          </p:cNvSpPr>
          <p:nvPr>
            <p:ph type="title"/>
          </p:nvPr>
        </p:nvSpPr>
        <p:spPr>
          <a:xfrm>
            <a:off x="609480" y="273600"/>
            <a:ext cx="10973520" cy="1144800"/>
          </a:xfrm>
          <a:prstGeom prst="rect">
            <a:avLst/>
          </a:prstGeom>
          <a:noFill/>
          <a:ln w="0">
            <a:noFill/>
          </a:ln>
        </p:spPr>
        <p:txBody>
          <a:bodyPr lIns="0" rIns="0" tIns="0" bIns="0" anchor="ctr">
            <a:noAutofit/>
          </a:bodyPr>
          <a:p>
            <a:pPr algn="ctr">
              <a:buNone/>
            </a:pPr>
            <a:endParaRPr b="0" lang="es-CO" sz="4400" spc="-1" strike="noStrike">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5" name="PlaceHolder 1"/>
          <p:cNvSpPr>
            <a:spLocks noGrp="1"/>
          </p:cNvSpPr>
          <p:nvPr>
            <p:ph type="subTitle"/>
          </p:nvPr>
        </p:nvSpPr>
        <p:spPr>
          <a:xfrm>
            <a:off x="609480" y="273600"/>
            <a:ext cx="10973520" cy="5307840"/>
          </a:xfrm>
          <a:prstGeom prst="rect">
            <a:avLst/>
          </a:prstGeom>
          <a:noFill/>
          <a:ln w="0">
            <a:noFill/>
          </a:ln>
        </p:spPr>
        <p:txBody>
          <a:bodyPr lIns="0" rIns="0" tIns="0" bIns="0" anchor="ctr">
            <a:noAutofit/>
          </a:bodyPr>
          <a:p>
            <a:pPr algn="ctr">
              <a:buNone/>
            </a:pPr>
            <a:endParaRPr b="0" lang="es-CO"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6" name="PlaceHolder 1"/>
          <p:cNvSpPr>
            <a:spLocks noGrp="1"/>
          </p:cNvSpPr>
          <p:nvPr>
            <p:ph type="title"/>
          </p:nvPr>
        </p:nvSpPr>
        <p:spPr>
          <a:xfrm>
            <a:off x="609480" y="273600"/>
            <a:ext cx="10973520" cy="1144800"/>
          </a:xfrm>
          <a:prstGeom prst="rect">
            <a:avLst/>
          </a:prstGeom>
          <a:noFill/>
          <a:ln w="0">
            <a:noFill/>
          </a:ln>
        </p:spPr>
        <p:txBody>
          <a:bodyPr lIns="0" rIns="0" tIns="0" bIns="0" anchor="ctr">
            <a:noAutofit/>
          </a:bodyPr>
          <a:p>
            <a:pPr algn="ctr">
              <a:buNone/>
            </a:pPr>
            <a:endParaRPr b="0" lang="es-CO" sz="4400" spc="-1" strike="noStrike">
              <a:latin typeface="Arial"/>
            </a:endParaRPr>
          </a:p>
        </p:txBody>
      </p:sp>
      <p:sp>
        <p:nvSpPr>
          <p:cNvPr id="57" name="PlaceHolder 2"/>
          <p:cNvSpPr>
            <a:spLocks noGrp="1"/>
          </p:cNvSpPr>
          <p:nvPr>
            <p:ph/>
          </p:nvPr>
        </p:nvSpPr>
        <p:spPr>
          <a:xfrm>
            <a:off x="609480" y="1604520"/>
            <a:ext cx="5355000" cy="1896840"/>
          </a:xfrm>
          <a:prstGeom prst="rect">
            <a:avLst/>
          </a:prstGeom>
          <a:noFill/>
          <a:ln w="0">
            <a:noFill/>
          </a:ln>
        </p:spPr>
        <p:txBody>
          <a:bodyPr lIns="0" rIns="0" tIns="0" bIns="0" anchor="t">
            <a:normAutofit/>
          </a:bodyPr>
          <a:p>
            <a:endParaRPr b="0" lang="es-CO" sz="3200" spc="-1" strike="noStrike">
              <a:latin typeface="Arial"/>
            </a:endParaRPr>
          </a:p>
        </p:txBody>
      </p:sp>
      <p:sp>
        <p:nvSpPr>
          <p:cNvPr id="58" name="PlaceHolder 3"/>
          <p:cNvSpPr>
            <a:spLocks noGrp="1"/>
          </p:cNvSpPr>
          <p:nvPr>
            <p:ph/>
          </p:nvPr>
        </p:nvSpPr>
        <p:spPr>
          <a:xfrm>
            <a:off x="6232680" y="1604520"/>
            <a:ext cx="5355000" cy="3977280"/>
          </a:xfrm>
          <a:prstGeom prst="rect">
            <a:avLst/>
          </a:prstGeom>
          <a:noFill/>
          <a:ln w="0">
            <a:noFill/>
          </a:ln>
        </p:spPr>
        <p:txBody>
          <a:bodyPr lIns="0" rIns="0" tIns="0" bIns="0" anchor="t">
            <a:normAutofit/>
          </a:bodyPr>
          <a:p>
            <a:endParaRPr b="0" lang="es-CO" sz="3200" spc="-1" strike="noStrike">
              <a:latin typeface="Arial"/>
            </a:endParaRPr>
          </a:p>
        </p:txBody>
      </p:sp>
      <p:sp>
        <p:nvSpPr>
          <p:cNvPr id="59" name="PlaceHolder 4"/>
          <p:cNvSpPr>
            <a:spLocks noGrp="1"/>
          </p:cNvSpPr>
          <p:nvPr>
            <p:ph/>
          </p:nvPr>
        </p:nvSpPr>
        <p:spPr>
          <a:xfrm>
            <a:off x="609480" y="3682080"/>
            <a:ext cx="5355000" cy="1896840"/>
          </a:xfrm>
          <a:prstGeom prst="rect">
            <a:avLst/>
          </a:prstGeom>
          <a:noFill/>
          <a:ln w="0">
            <a:noFill/>
          </a:ln>
        </p:spPr>
        <p:txBody>
          <a:bodyPr lIns="0" rIns="0" tIns="0" bIns="0" anchor="t">
            <a:normAutofit/>
          </a:bodyPr>
          <a:p>
            <a:endParaRPr b="0" lang="es-CO" sz="3200" spc="-1" strike="noStrike">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609480" y="273600"/>
            <a:ext cx="10973520" cy="1144800"/>
          </a:xfrm>
          <a:prstGeom prst="rect">
            <a:avLst/>
          </a:prstGeom>
          <a:noFill/>
          <a:ln w="0">
            <a:noFill/>
          </a:ln>
        </p:spPr>
        <p:txBody>
          <a:bodyPr lIns="0" rIns="0" tIns="0" bIns="0" anchor="ctr">
            <a:noAutofit/>
          </a:bodyPr>
          <a:p>
            <a:pPr algn="ctr">
              <a:buNone/>
            </a:pPr>
            <a:endParaRPr b="0" lang="es-CO" sz="4400" spc="-1" strike="noStrike">
              <a:latin typeface="Arial"/>
            </a:endParaRPr>
          </a:p>
        </p:txBody>
      </p:sp>
      <p:sp>
        <p:nvSpPr>
          <p:cNvPr id="6" name="PlaceHolder 2"/>
          <p:cNvSpPr>
            <a:spLocks noGrp="1"/>
          </p:cNvSpPr>
          <p:nvPr>
            <p:ph type="subTitle"/>
          </p:nvPr>
        </p:nvSpPr>
        <p:spPr>
          <a:xfrm>
            <a:off x="609480" y="1604520"/>
            <a:ext cx="10973520" cy="3977280"/>
          </a:xfrm>
          <a:prstGeom prst="rect">
            <a:avLst/>
          </a:prstGeom>
          <a:noFill/>
          <a:ln w="0">
            <a:noFill/>
          </a:ln>
        </p:spPr>
        <p:txBody>
          <a:bodyPr lIns="0" rIns="0" tIns="0" bIns="0" anchor="ctr">
            <a:noAutofit/>
          </a:bodyPr>
          <a:p>
            <a:pPr algn="ctr">
              <a:buNone/>
            </a:pPr>
            <a:endParaRPr b="0" lang="es-CO"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0" name="PlaceHolder 1"/>
          <p:cNvSpPr>
            <a:spLocks noGrp="1"/>
          </p:cNvSpPr>
          <p:nvPr>
            <p:ph type="title"/>
          </p:nvPr>
        </p:nvSpPr>
        <p:spPr>
          <a:xfrm>
            <a:off x="609480" y="273600"/>
            <a:ext cx="10973520" cy="1144800"/>
          </a:xfrm>
          <a:prstGeom prst="rect">
            <a:avLst/>
          </a:prstGeom>
          <a:noFill/>
          <a:ln w="0">
            <a:noFill/>
          </a:ln>
        </p:spPr>
        <p:txBody>
          <a:bodyPr lIns="0" rIns="0" tIns="0" bIns="0" anchor="ctr">
            <a:noAutofit/>
          </a:bodyPr>
          <a:p>
            <a:pPr algn="ctr">
              <a:buNone/>
            </a:pPr>
            <a:endParaRPr b="0" lang="es-CO" sz="4400" spc="-1" strike="noStrike">
              <a:latin typeface="Arial"/>
            </a:endParaRPr>
          </a:p>
        </p:txBody>
      </p:sp>
      <p:sp>
        <p:nvSpPr>
          <p:cNvPr id="61" name="PlaceHolder 2"/>
          <p:cNvSpPr>
            <a:spLocks noGrp="1"/>
          </p:cNvSpPr>
          <p:nvPr>
            <p:ph/>
          </p:nvPr>
        </p:nvSpPr>
        <p:spPr>
          <a:xfrm>
            <a:off x="609480" y="1604520"/>
            <a:ext cx="5355000" cy="3977280"/>
          </a:xfrm>
          <a:prstGeom prst="rect">
            <a:avLst/>
          </a:prstGeom>
          <a:noFill/>
          <a:ln w="0">
            <a:noFill/>
          </a:ln>
        </p:spPr>
        <p:txBody>
          <a:bodyPr lIns="0" rIns="0" tIns="0" bIns="0" anchor="t">
            <a:normAutofit/>
          </a:bodyPr>
          <a:p>
            <a:endParaRPr b="0" lang="es-CO" sz="3200" spc="-1" strike="noStrike">
              <a:latin typeface="Arial"/>
            </a:endParaRPr>
          </a:p>
        </p:txBody>
      </p:sp>
      <p:sp>
        <p:nvSpPr>
          <p:cNvPr id="62" name="PlaceHolder 3"/>
          <p:cNvSpPr>
            <a:spLocks noGrp="1"/>
          </p:cNvSpPr>
          <p:nvPr>
            <p:ph/>
          </p:nvPr>
        </p:nvSpPr>
        <p:spPr>
          <a:xfrm>
            <a:off x="6232680" y="1604520"/>
            <a:ext cx="5355000" cy="1896840"/>
          </a:xfrm>
          <a:prstGeom prst="rect">
            <a:avLst/>
          </a:prstGeom>
          <a:noFill/>
          <a:ln w="0">
            <a:noFill/>
          </a:ln>
        </p:spPr>
        <p:txBody>
          <a:bodyPr lIns="0" rIns="0" tIns="0" bIns="0" anchor="t">
            <a:normAutofit/>
          </a:bodyPr>
          <a:p>
            <a:endParaRPr b="0" lang="es-CO" sz="3200" spc="-1" strike="noStrike">
              <a:latin typeface="Arial"/>
            </a:endParaRPr>
          </a:p>
        </p:txBody>
      </p:sp>
      <p:sp>
        <p:nvSpPr>
          <p:cNvPr id="63" name="PlaceHolder 4"/>
          <p:cNvSpPr>
            <a:spLocks noGrp="1"/>
          </p:cNvSpPr>
          <p:nvPr>
            <p:ph/>
          </p:nvPr>
        </p:nvSpPr>
        <p:spPr>
          <a:xfrm>
            <a:off x="6232680" y="3682080"/>
            <a:ext cx="5355000" cy="1896840"/>
          </a:xfrm>
          <a:prstGeom prst="rect">
            <a:avLst/>
          </a:prstGeom>
          <a:noFill/>
          <a:ln w="0">
            <a:noFill/>
          </a:ln>
        </p:spPr>
        <p:txBody>
          <a:bodyPr lIns="0" rIns="0" tIns="0" bIns="0" anchor="t">
            <a:normAutofit/>
          </a:bodyPr>
          <a:p>
            <a:endParaRPr b="0" lang="es-CO" sz="3200" spc="-1" strike="noStrike">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609480" y="273600"/>
            <a:ext cx="10973520" cy="1144800"/>
          </a:xfrm>
          <a:prstGeom prst="rect">
            <a:avLst/>
          </a:prstGeom>
          <a:noFill/>
          <a:ln w="0">
            <a:noFill/>
          </a:ln>
        </p:spPr>
        <p:txBody>
          <a:bodyPr lIns="0" rIns="0" tIns="0" bIns="0" anchor="ctr">
            <a:noAutofit/>
          </a:bodyPr>
          <a:p>
            <a:pPr algn="ctr">
              <a:buNone/>
            </a:pPr>
            <a:endParaRPr b="0" lang="es-CO" sz="4400" spc="-1" strike="noStrike">
              <a:latin typeface="Arial"/>
            </a:endParaRPr>
          </a:p>
        </p:txBody>
      </p:sp>
      <p:sp>
        <p:nvSpPr>
          <p:cNvPr id="65" name="PlaceHolder 2"/>
          <p:cNvSpPr>
            <a:spLocks noGrp="1"/>
          </p:cNvSpPr>
          <p:nvPr>
            <p:ph/>
          </p:nvPr>
        </p:nvSpPr>
        <p:spPr>
          <a:xfrm>
            <a:off x="609480" y="1604520"/>
            <a:ext cx="5355000" cy="1896840"/>
          </a:xfrm>
          <a:prstGeom prst="rect">
            <a:avLst/>
          </a:prstGeom>
          <a:noFill/>
          <a:ln w="0">
            <a:noFill/>
          </a:ln>
        </p:spPr>
        <p:txBody>
          <a:bodyPr lIns="0" rIns="0" tIns="0" bIns="0" anchor="t">
            <a:normAutofit/>
          </a:bodyPr>
          <a:p>
            <a:endParaRPr b="0" lang="es-CO" sz="3200" spc="-1" strike="noStrike">
              <a:latin typeface="Arial"/>
            </a:endParaRPr>
          </a:p>
        </p:txBody>
      </p:sp>
      <p:sp>
        <p:nvSpPr>
          <p:cNvPr id="66" name="PlaceHolder 3"/>
          <p:cNvSpPr>
            <a:spLocks noGrp="1"/>
          </p:cNvSpPr>
          <p:nvPr>
            <p:ph/>
          </p:nvPr>
        </p:nvSpPr>
        <p:spPr>
          <a:xfrm>
            <a:off x="6232680" y="1604520"/>
            <a:ext cx="5355000" cy="1896840"/>
          </a:xfrm>
          <a:prstGeom prst="rect">
            <a:avLst/>
          </a:prstGeom>
          <a:noFill/>
          <a:ln w="0">
            <a:noFill/>
          </a:ln>
        </p:spPr>
        <p:txBody>
          <a:bodyPr lIns="0" rIns="0" tIns="0" bIns="0" anchor="t">
            <a:normAutofit/>
          </a:bodyPr>
          <a:p>
            <a:endParaRPr b="0" lang="es-CO" sz="3200" spc="-1" strike="noStrike">
              <a:latin typeface="Arial"/>
            </a:endParaRPr>
          </a:p>
        </p:txBody>
      </p:sp>
      <p:sp>
        <p:nvSpPr>
          <p:cNvPr id="67" name="PlaceHolder 4"/>
          <p:cNvSpPr>
            <a:spLocks noGrp="1"/>
          </p:cNvSpPr>
          <p:nvPr>
            <p:ph/>
          </p:nvPr>
        </p:nvSpPr>
        <p:spPr>
          <a:xfrm>
            <a:off x="609480" y="3682080"/>
            <a:ext cx="10973520" cy="1896840"/>
          </a:xfrm>
          <a:prstGeom prst="rect">
            <a:avLst/>
          </a:prstGeom>
          <a:noFill/>
          <a:ln w="0">
            <a:noFill/>
          </a:ln>
        </p:spPr>
        <p:txBody>
          <a:bodyPr lIns="0" rIns="0" tIns="0" bIns="0" anchor="t">
            <a:normAutofit/>
          </a:bodyPr>
          <a:p>
            <a:endParaRPr b="0" lang="es-CO" sz="3200" spc="-1" strike="noStrike">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8" name="PlaceHolder 1"/>
          <p:cNvSpPr>
            <a:spLocks noGrp="1"/>
          </p:cNvSpPr>
          <p:nvPr>
            <p:ph type="title"/>
          </p:nvPr>
        </p:nvSpPr>
        <p:spPr>
          <a:xfrm>
            <a:off x="609480" y="273600"/>
            <a:ext cx="10973520" cy="1144800"/>
          </a:xfrm>
          <a:prstGeom prst="rect">
            <a:avLst/>
          </a:prstGeom>
          <a:noFill/>
          <a:ln w="0">
            <a:noFill/>
          </a:ln>
        </p:spPr>
        <p:txBody>
          <a:bodyPr lIns="0" rIns="0" tIns="0" bIns="0" anchor="ctr">
            <a:noAutofit/>
          </a:bodyPr>
          <a:p>
            <a:pPr algn="ctr">
              <a:buNone/>
            </a:pPr>
            <a:endParaRPr b="0" lang="es-CO" sz="4400" spc="-1" strike="noStrike">
              <a:latin typeface="Arial"/>
            </a:endParaRPr>
          </a:p>
        </p:txBody>
      </p:sp>
      <p:sp>
        <p:nvSpPr>
          <p:cNvPr id="69" name="PlaceHolder 2"/>
          <p:cNvSpPr>
            <a:spLocks noGrp="1"/>
          </p:cNvSpPr>
          <p:nvPr>
            <p:ph/>
          </p:nvPr>
        </p:nvSpPr>
        <p:spPr>
          <a:xfrm>
            <a:off x="609480" y="1604520"/>
            <a:ext cx="10973520" cy="1896840"/>
          </a:xfrm>
          <a:prstGeom prst="rect">
            <a:avLst/>
          </a:prstGeom>
          <a:noFill/>
          <a:ln w="0">
            <a:noFill/>
          </a:ln>
        </p:spPr>
        <p:txBody>
          <a:bodyPr lIns="0" rIns="0" tIns="0" bIns="0" anchor="t">
            <a:normAutofit/>
          </a:bodyPr>
          <a:p>
            <a:endParaRPr b="0" lang="es-CO" sz="3200" spc="-1" strike="noStrike">
              <a:latin typeface="Arial"/>
            </a:endParaRPr>
          </a:p>
        </p:txBody>
      </p:sp>
      <p:sp>
        <p:nvSpPr>
          <p:cNvPr id="70" name="PlaceHolder 3"/>
          <p:cNvSpPr>
            <a:spLocks noGrp="1"/>
          </p:cNvSpPr>
          <p:nvPr>
            <p:ph/>
          </p:nvPr>
        </p:nvSpPr>
        <p:spPr>
          <a:xfrm>
            <a:off x="609480" y="3682080"/>
            <a:ext cx="10973520" cy="1896840"/>
          </a:xfrm>
          <a:prstGeom prst="rect">
            <a:avLst/>
          </a:prstGeom>
          <a:noFill/>
          <a:ln w="0">
            <a:noFill/>
          </a:ln>
        </p:spPr>
        <p:txBody>
          <a:bodyPr lIns="0" rIns="0" tIns="0" bIns="0" anchor="t">
            <a:normAutofit/>
          </a:bodyPr>
          <a:p>
            <a:endParaRPr b="0" lang="es-CO" sz="3200" spc="-1" strike="noStrike">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1" name="PlaceHolder 1"/>
          <p:cNvSpPr>
            <a:spLocks noGrp="1"/>
          </p:cNvSpPr>
          <p:nvPr>
            <p:ph type="title"/>
          </p:nvPr>
        </p:nvSpPr>
        <p:spPr>
          <a:xfrm>
            <a:off x="609480" y="273600"/>
            <a:ext cx="10973520" cy="1144800"/>
          </a:xfrm>
          <a:prstGeom prst="rect">
            <a:avLst/>
          </a:prstGeom>
          <a:noFill/>
          <a:ln w="0">
            <a:noFill/>
          </a:ln>
        </p:spPr>
        <p:txBody>
          <a:bodyPr lIns="0" rIns="0" tIns="0" bIns="0" anchor="ctr">
            <a:noAutofit/>
          </a:bodyPr>
          <a:p>
            <a:pPr algn="ctr">
              <a:buNone/>
            </a:pPr>
            <a:endParaRPr b="0" lang="es-CO" sz="4400" spc="-1" strike="noStrike">
              <a:latin typeface="Arial"/>
            </a:endParaRPr>
          </a:p>
        </p:txBody>
      </p:sp>
      <p:sp>
        <p:nvSpPr>
          <p:cNvPr id="72" name="PlaceHolder 2"/>
          <p:cNvSpPr>
            <a:spLocks noGrp="1"/>
          </p:cNvSpPr>
          <p:nvPr>
            <p:ph/>
          </p:nvPr>
        </p:nvSpPr>
        <p:spPr>
          <a:xfrm>
            <a:off x="609480" y="1604520"/>
            <a:ext cx="5355000" cy="1896840"/>
          </a:xfrm>
          <a:prstGeom prst="rect">
            <a:avLst/>
          </a:prstGeom>
          <a:noFill/>
          <a:ln w="0">
            <a:noFill/>
          </a:ln>
        </p:spPr>
        <p:txBody>
          <a:bodyPr lIns="0" rIns="0" tIns="0" bIns="0" anchor="t">
            <a:normAutofit/>
          </a:bodyPr>
          <a:p>
            <a:endParaRPr b="0" lang="es-CO" sz="3200" spc="-1" strike="noStrike">
              <a:latin typeface="Arial"/>
            </a:endParaRPr>
          </a:p>
        </p:txBody>
      </p:sp>
      <p:sp>
        <p:nvSpPr>
          <p:cNvPr id="73" name="PlaceHolder 3"/>
          <p:cNvSpPr>
            <a:spLocks noGrp="1"/>
          </p:cNvSpPr>
          <p:nvPr>
            <p:ph/>
          </p:nvPr>
        </p:nvSpPr>
        <p:spPr>
          <a:xfrm>
            <a:off x="6232680" y="1604520"/>
            <a:ext cx="5355000" cy="1896840"/>
          </a:xfrm>
          <a:prstGeom prst="rect">
            <a:avLst/>
          </a:prstGeom>
          <a:noFill/>
          <a:ln w="0">
            <a:noFill/>
          </a:ln>
        </p:spPr>
        <p:txBody>
          <a:bodyPr lIns="0" rIns="0" tIns="0" bIns="0" anchor="t">
            <a:normAutofit/>
          </a:bodyPr>
          <a:p>
            <a:endParaRPr b="0" lang="es-CO" sz="3200" spc="-1" strike="noStrike">
              <a:latin typeface="Arial"/>
            </a:endParaRPr>
          </a:p>
        </p:txBody>
      </p:sp>
      <p:sp>
        <p:nvSpPr>
          <p:cNvPr id="74" name="PlaceHolder 4"/>
          <p:cNvSpPr>
            <a:spLocks noGrp="1"/>
          </p:cNvSpPr>
          <p:nvPr>
            <p:ph/>
          </p:nvPr>
        </p:nvSpPr>
        <p:spPr>
          <a:xfrm>
            <a:off x="609480" y="3682080"/>
            <a:ext cx="5355000" cy="1896840"/>
          </a:xfrm>
          <a:prstGeom prst="rect">
            <a:avLst/>
          </a:prstGeom>
          <a:noFill/>
          <a:ln w="0">
            <a:noFill/>
          </a:ln>
        </p:spPr>
        <p:txBody>
          <a:bodyPr lIns="0" rIns="0" tIns="0" bIns="0" anchor="t">
            <a:normAutofit/>
          </a:bodyPr>
          <a:p>
            <a:endParaRPr b="0" lang="es-CO" sz="3200" spc="-1" strike="noStrike">
              <a:latin typeface="Arial"/>
            </a:endParaRPr>
          </a:p>
        </p:txBody>
      </p:sp>
      <p:sp>
        <p:nvSpPr>
          <p:cNvPr id="75" name="PlaceHolder 5"/>
          <p:cNvSpPr>
            <a:spLocks noGrp="1"/>
          </p:cNvSpPr>
          <p:nvPr>
            <p:ph/>
          </p:nvPr>
        </p:nvSpPr>
        <p:spPr>
          <a:xfrm>
            <a:off x="6232680" y="3682080"/>
            <a:ext cx="5355000" cy="1896840"/>
          </a:xfrm>
          <a:prstGeom prst="rect">
            <a:avLst/>
          </a:prstGeom>
          <a:noFill/>
          <a:ln w="0">
            <a:noFill/>
          </a:ln>
        </p:spPr>
        <p:txBody>
          <a:bodyPr lIns="0" rIns="0" tIns="0" bIns="0" anchor="t">
            <a:normAutofit/>
          </a:bodyPr>
          <a:p>
            <a:endParaRPr b="0" lang="es-CO" sz="3200" spc="-1" strike="noStrike">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6" name="PlaceHolder 1"/>
          <p:cNvSpPr>
            <a:spLocks noGrp="1"/>
          </p:cNvSpPr>
          <p:nvPr>
            <p:ph type="title"/>
          </p:nvPr>
        </p:nvSpPr>
        <p:spPr>
          <a:xfrm>
            <a:off x="609480" y="273600"/>
            <a:ext cx="10973520" cy="1144800"/>
          </a:xfrm>
          <a:prstGeom prst="rect">
            <a:avLst/>
          </a:prstGeom>
          <a:noFill/>
          <a:ln w="0">
            <a:noFill/>
          </a:ln>
        </p:spPr>
        <p:txBody>
          <a:bodyPr lIns="0" rIns="0" tIns="0" bIns="0" anchor="ctr">
            <a:noAutofit/>
          </a:bodyPr>
          <a:p>
            <a:pPr algn="ctr">
              <a:buNone/>
            </a:pPr>
            <a:endParaRPr b="0" lang="es-CO" sz="4400" spc="-1" strike="noStrike">
              <a:latin typeface="Arial"/>
            </a:endParaRPr>
          </a:p>
        </p:txBody>
      </p:sp>
      <p:sp>
        <p:nvSpPr>
          <p:cNvPr id="77" name="PlaceHolder 2"/>
          <p:cNvSpPr>
            <a:spLocks noGrp="1"/>
          </p:cNvSpPr>
          <p:nvPr>
            <p:ph/>
          </p:nvPr>
        </p:nvSpPr>
        <p:spPr>
          <a:xfrm>
            <a:off x="609480" y="1604520"/>
            <a:ext cx="3533400" cy="1896840"/>
          </a:xfrm>
          <a:prstGeom prst="rect">
            <a:avLst/>
          </a:prstGeom>
          <a:noFill/>
          <a:ln w="0">
            <a:noFill/>
          </a:ln>
        </p:spPr>
        <p:txBody>
          <a:bodyPr lIns="0" rIns="0" tIns="0" bIns="0" anchor="t">
            <a:normAutofit/>
          </a:bodyPr>
          <a:p>
            <a:endParaRPr b="0" lang="es-CO" sz="3200" spc="-1" strike="noStrike">
              <a:latin typeface="Arial"/>
            </a:endParaRPr>
          </a:p>
        </p:txBody>
      </p:sp>
      <p:sp>
        <p:nvSpPr>
          <p:cNvPr id="78" name="PlaceHolder 3"/>
          <p:cNvSpPr>
            <a:spLocks noGrp="1"/>
          </p:cNvSpPr>
          <p:nvPr>
            <p:ph/>
          </p:nvPr>
        </p:nvSpPr>
        <p:spPr>
          <a:xfrm>
            <a:off x="4320000" y="1604520"/>
            <a:ext cx="3533400" cy="1896840"/>
          </a:xfrm>
          <a:prstGeom prst="rect">
            <a:avLst/>
          </a:prstGeom>
          <a:noFill/>
          <a:ln w="0">
            <a:noFill/>
          </a:ln>
        </p:spPr>
        <p:txBody>
          <a:bodyPr lIns="0" rIns="0" tIns="0" bIns="0" anchor="t">
            <a:normAutofit/>
          </a:bodyPr>
          <a:p>
            <a:endParaRPr b="0" lang="es-CO" sz="3200" spc="-1" strike="noStrike">
              <a:latin typeface="Arial"/>
            </a:endParaRPr>
          </a:p>
        </p:txBody>
      </p:sp>
      <p:sp>
        <p:nvSpPr>
          <p:cNvPr id="79" name="PlaceHolder 4"/>
          <p:cNvSpPr>
            <a:spLocks noGrp="1"/>
          </p:cNvSpPr>
          <p:nvPr>
            <p:ph/>
          </p:nvPr>
        </p:nvSpPr>
        <p:spPr>
          <a:xfrm>
            <a:off x="8030520" y="1604520"/>
            <a:ext cx="3533400" cy="1896840"/>
          </a:xfrm>
          <a:prstGeom prst="rect">
            <a:avLst/>
          </a:prstGeom>
          <a:noFill/>
          <a:ln w="0">
            <a:noFill/>
          </a:ln>
        </p:spPr>
        <p:txBody>
          <a:bodyPr lIns="0" rIns="0" tIns="0" bIns="0" anchor="t">
            <a:normAutofit/>
          </a:bodyPr>
          <a:p>
            <a:endParaRPr b="0" lang="es-CO" sz="3200" spc="-1" strike="noStrike">
              <a:latin typeface="Arial"/>
            </a:endParaRPr>
          </a:p>
        </p:txBody>
      </p:sp>
      <p:sp>
        <p:nvSpPr>
          <p:cNvPr id="80" name="PlaceHolder 5"/>
          <p:cNvSpPr>
            <a:spLocks noGrp="1"/>
          </p:cNvSpPr>
          <p:nvPr>
            <p:ph/>
          </p:nvPr>
        </p:nvSpPr>
        <p:spPr>
          <a:xfrm>
            <a:off x="609480" y="3682080"/>
            <a:ext cx="3533400" cy="1896840"/>
          </a:xfrm>
          <a:prstGeom prst="rect">
            <a:avLst/>
          </a:prstGeom>
          <a:noFill/>
          <a:ln w="0">
            <a:noFill/>
          </a:ln>
        </p:spPr>
        <p:txBody>
          <a:bodyPr lIns="0" rIns="0" tIns="0" bIns="0" anchor="t">
            <a:normAutofit/>
          </a:bodyPr>
          <a:p>
            <a:endParaRPr b="0" lang="es-CO" sz="3200" spc="-1" strike="noStrike">
              <a:latin typeface="Arial"/>
            </a:endParaRPr>
          </a:p>
        </p:txBody>
      </p:sp>
      <p:sp>
        <p:nvSpPr>
          <p:cNvPr id="81" name="PlaceHolder 6"/>
          <p:cNvSpPr>
            <a:spLocks noGrp="1"/>
          </p:cNvSpPr>
          <p:nvPr>
            <p:ph/>
          </p:nvPr>
        </p:nvSpPr>
        <p:spPr>
          <a:xfrm>
            <a:off x="4320000" y="3682080"/>
            <a:ext cx="3533400" cy="1896840"/>
          </a:xfrm>
          <a:prstGeom prst="rect">
            <a:avLst/>
          </a:prstGeom>
          <a:noFill/>
          <a:ln w="0">
            <a:noFill/>
          </a:ln>
        </p:spPr>
        <p:txBody>
          <a:bodyPr lIns="0" rIns="0" tIns="0" bIns="0" anchor="t">
            <a:normAutofit/>
          </a:bodyPr>
          <a:p>
            <a:endParaRPr b="0" lang="es-CO" sz="3200" spc="-1" strike="noStrike">
              <a:latin typeface="Arial"/>
            </a:endParaRPr>
          </a:p>
        </p:txBody>
      </p:sp>
      <p:sp>
        <p:nvSpPr>
          <p:cNvPr id="82" name="PlaceHolder 7"/>
          <p:cNvSpPr>
            <a:spLocks noGrp="1"/>
          </p:cNvSpPr>
          <p:nvPr>
            <p:ph/>
          </p:nvPr>
        </p:nvSpPr>
        <p:spPr>
          <a:xfrm>
            <a:off x="8030520" y="3682080"/>
            <a:ext cx="3533400" cy="1896840"/>
          </a:xfrm>
          <a:prstGeom prst="rect">
            <a:avLst/>
          </a:prstGeom>
          <a:noFill/>
          <a:ln w="0">
            <a:noFill/>
          </a:ln>
        </p:spPr>
        <p:txBody>
          <a:bodyPr lIns="0" rIns="0" tIns="0" bIns="0" anchor="t">
            <a:normAutofit/>
          </a:bodyPr>
          <a:p>
            <a:endParaRPr b="0" lang="es-CO" sz="3200" spc="-1" strike="noStrike">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
          </p:nvPr>
        </p:nvSpPr>
        <p:spPr/>
        <p:txBody>
          <a:bodyPr/>
          <a:p>
            <a:r>
              <a:t>Footer</a:t>
            </a:r>
          </a:p>
        </p:txBody>
      </p:sp>
      <p:sp>
        <p:nvSpPr>
          <p:cNvPr id="3" name="PlaceHolder 2"/>
          <p:cNvSpPr>
            <a:spLocks noGrp="1"/>
          </p:cNvSpPr>
          <p:nvPr>
            <p:ph type="sldNum" idx="2"/>
          </p:nvPr>
        </p:nvSpPr>
        <p:spPr/>
        <p:txBody>
          <a:bodyPr/>
          <a:p>
            <a:fld id="{3402A66B-2088-4DF1-9A19-0A3E61E71173}" type="slidenum">
              <a:t>&lt;#&gt;</a:t>
            </a:fld>
          </a:p>
        </p:txBody>
      </p:sp>
      <p:sp>
        <p:nvSpPr>
          <p:cNvPr id="4" name="PlaceHolder 3"/>
          <p:cNvSpPr>
            <a:spLocks noGrp="1"/>
          </p:cNvSpPr>
          <p:nvPr>
            <p:ph type="dt" idx="3"/>
          </p:nvPr>
        </p:nvSpPr>
        <p:spPr/>
        <p:txBody>
          <a:bodyPr/>
          <a:p>
            <a:r>
              <a:rPr lang="es-CO"/>
              <a:t/>
            </a:r>
          </a:p>
        </p:txBody>
      </p:sp>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90" name="PlaceHolder 1"/>
          <p:cNvSpPr>
            <a:spLocks noGrp="1"/>
          </p:cNvSpPr>
          <p:nvPr>
            <p:ph type="title"/>
          </p:nvPr>
        </p:nvSpPr>
        <p:spPr>
          <a:xfrm>
            <a:off x="609480" y="273600"/>
            <a:ext cx="10973520" cy="1144800"/>
          </a:xfrm>
          <a:prstGeom prst="rect">
            <a:avLst/>
          </a:prstGeom>
          <a:noFill/>
          <a:ln w="0">
            <a:noFill/>
          </a:ln>
        </p:spPr>
        <p:txBody>
          <a:bodyPr lIns="0" rIns="0" tIns="0" bIns="0" anchor="ctr">
            <a:noAutofit/>
          </a:bodyPr>
          <a:p>
            <a:pPr algn="ctr">
              <a:buNone/>
            </a:pPr>
            <a:endParaRPr b="0" lang="es-CO" sz="4400" spc="-1" strike="noStrike">
              <a:latin typeface="Arial"/>
            </a:endParaRPr>
          </a:p>
        </p:txBody>
      </p:sp>
      <p:sp>
        <p:nvSpPr>
          <p:cNvPr id="91" name="PlaceHolder 2"/>
          <p:cNvSpPr>
            <a:spLocks noGrp="1"/>
          </p:cNvSpPr>
          <p:nvPr>
            <p:ph type="subTitle"/>
          </p:nvPr>
        </p:nvSpPr>
        <p:spPr>
          <a:xfrm>
            <a:off x="609480" y="1604520"/>
            <a:ext cx="10973520" cy="3977280"/>
          </a:xfrm>
          <a:prstGeom prst="rect">
            <a:avLst/>
          </a:prstGeom>
          <a:noFill/>
          <a:ln w="0">
            <a:noFill/>
          </a:ln>
        </p:spPr>
        <p:txBody>
          <a:bodyPr lIns="0" rIns="0" tIns="0" bIns="0" anchor="ctr">
            <a:noAutofit/>
          </a:bodyPr>
          <a:p>
            <a:pPr algn="ctr">
              <a:buNone/>
            </a:pPr>
            <a:endParaRPr b="0" lang="es-CO" sz="3200" spc="-1" strike="noStrike">
              <a:latin typeface="Arial"/>
            </a:endParaRPr>
          </a:p>
        </p:txBody>
      </p:sp>
      <p:sp>
        <p:nvSpPr>
          <p:cNvPr id="4" name="PlaceHolder 3"/>
          <p:cNvSpPr>
            <a:spLocks noGrp="1"/>
          </p:cNvSpPr>
          <p:nvPr>
            <p:ph type="ftr" idx="1"/>
          </p:nvPr>
        </p:nvSpPr>
        <p:spPr/>
        <p:txBody>
          <a:bodyPr/>
          <a:p>
            <a:r>
              <a:t>Footer</a:t>
            </a:r>
          </a:p>
        </p:txBody>
      </p:sp>
      <p:sp>
        <p:nvSpPr>
          <p:cNvPr id="5" name="PlaceHolder 4"/>
          <p:cNvSpPr>
            <a:spLocks noGrp="1"/>
          </p:cNvSpPr>
          <p:nvPr>
            <p:ph type="sldNum" idx="2"/>
          </p:nvPr>
        </p:nvSpPr>
        <p:spPr/>
        <p:txBody>
          <a:bodyPr/>
          <a:p>
            <a:fld id="{8870FB67-49E4-4A12-95B2-6327220290AF}" type="slidenum">
              <a:t>&lt;#&gt;</a:t>
            </a:fld>
          </a:p>
        </p:txBody>
      </p:sp>
      <p:sp>
        <p:nvSpPr>
          <p:cNvPr id="6" name="PlaceHolder 5"/>
          <p:cNvSpPr>
            <a:spLocks noGrp="1"/>
          </p:cNvSpPr>
          <p:nvPr>
            <p:ph type="dt" idx="3"/>
          </p:nvPr>
        </p:nvSpPr>
        <p:spPr/>
        <p:txBody>
          <a:bodyPr/>
          <a:p>
            <a:r>
              <a:rPr lang="es-CO"/>
              <a:t/>
            </a: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92" name="PlaceHolder 1"/>
          <p:cNvSpPr>
            <a:spLocks noGrp="1"/>
          </p:cNvSpPr>
          <p:nvPr>
            <p:ph type="title"/>
          </p:nvPr>
        </p:nvSpPr>
        <p:spPr>
          <a:xfrm>
            <a:off x="609480" y="273600"/>
            <a:ext cx="10973520" cy="1144800"/>
          </a:xfrm>
          <a:prstGeom prst="rect">
            <a:avLst/>
          </a:prstGeom>
          <a:noFill/>
          <a:ln w="0">
            <a:noFill/>
          </a:ln>
        </p:spPr>
        <p:txBody>
          <a:bodyPr lIns="0" rIns="0" tIns="0" bIns="0" anchor="ctr">
            <a:noAutofit/>
          </a:bodyPr>
          <a:p>
            <a:pPr algn="ctr">
              <a:buNone/>
            </a:pPr>
            <a:endParaRPr b="0" lang="es-CO" sz="4400" spc="-1" strike="noStrike">
              <a:latin typeface="Arial"/>
            </a:endParaRPr>
          </a:p>
        </p:txBody>
      </p:sp>
      <p:sp>
        <p:nvSpPr>
          <p:cNvPr id="93" name="PlaceHolder 2"/>
          <p:cNvSpPr>
            <a:spLocks noGrp="1"/>
          </p:cNvSpPr>
          <p:nvPr>
            <p:ph/>
          </p:nvPr>
        </p:nvSpPr>
        <p:spPr>
          <a:xfrm>
            <a:off x="609480" y="1604520"/>
            <a:ext cx="10973520" cy="3977280"/>
          </a:xfrm>
          <a:prstGeom prst="rect">
            <a:avLst/>
          </a:prstGeom>
          <a:noFill/>
          <a:ln w="0">
            <a:noFill/>
          </a:ln>
        </p:spPr>
        <p:txBody>
          <a:bodyPr lIns="0" rIns="0" tIns="0" bIns="0" anchor="t">
            <a:normAutofit/>
          </a:bodyPr>
          <a:p>
            <a:endParaRPr b="0" lang="es-CO" sz="3200" spc="-1" strike="noStrike">
              <a:latin typeface="Arial"/>
            </a:endParaRPr>
          </a:p>
        </p:txBody>
      </p:sp>
      <p:sp>
        <p:nvSpPr>
          <p:cNvPr id="4" name="PlaceHolder 3"/>
          <p:cNvSpPr>
            <a:spLocks noGrp="1"/>
          </p:cNvSpPr>
          <p:nvPr>
            <p:ph type="ftr" idx="1"/>
          </p:nvPr>
        </p:nvSpPr>
        <p:spPr/>
        <p:txBody>
          <a:bodyPr/>
          <a:p>
            <a:r>
              <a:t>Footer</a:t>
            </a:r>
          </a:p>
        </p:txBody>
      </p:sp>
      <p:sp>
        <p:nvSpPr>
          <p:cNvPr id="5" name="PlaceHolder 4"/>
          <p:cNvSpPr>
            <a:spLocks noGrp="1"/>
          </p:cNvSpPr>
          <p:nvPr>
            <p:ph type="sldNum" idx="2"/>
          </p:nvPr>
        </p:nvSpPr>
        <p:spPr/>
        <p:txBody>
          <a:bodyPr/>
          <a:p>
            <a:fld id="{BEC65395-FAFA-41B2-87D8-1C7C8632B08A}" type="slidenum">
              <a:t>&lt;#&gt;</a:t>
            </a:fld>
          </a:p>
        </p:txBody>
      </p:sp>
      <p:sp>
        <p:nvSpPr>
          <p:cNvPr id="6" name="PlaceHolder 5"/>
          <p:cNvSpPr>
            <a:spLocks noGrp="1"/>
          </p:cNvSpPr>
          <p:nvPr>
            <p:ph type="dt" idx="3"/>
          </p:nvPr>
        </p:nvSpPr>
        <p:spPr/>
        <p:txBody>
          <a:bodyPr/>
          <a:p>
            <a:r>
              <a:rPr lang="es-CO"/>
              <a:t/>
            </a: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4" name="PlaceHolder 1"/>
          <p:cNvSpPr>
            <a:spLocks noGrp="1"/>
          </p:cNvSpPr>
          <p:nvPr>
            <p:ph type="title"/>
          </p:nvPr>
        </p:nvSpPr>
        <p:spPr>
          <a:xfrm>
            <a:off x="609480" y="273600"/>
            <a:ext cx="10973520" cy="1144800"/>
          </a:xfrm>
          <a:prstGeom prst="rect">
            <a:avLst/>
          </a:prstGeom>
          <a:noFill/>
          <a:ln w="0">
            <a:noFill/>
          </a:ln>
        </p:spPr>
        <p:txBody>
          <a:bodyPr lIns="0" rIns="0" tIns="0" bIns="0" anchor="ctr">
            <a:noAutofit/>
          </a:bodyPr>
          <a:p>
            <a:pPr algn="ctr">
              <a:buNone/>
            </a:pPr>
            <a:endParaRPr b="0" lang="es-CO" sz="4400" spc="-1" strike="noStrike">
              <a:latin typeface="Arial"/>
            </a:endParaRPr>
          </a:p>
        </p:txBody>
      </p:sp>
      <p:sp>
        <p:nvSpPr>
          <p:cNvPr id="95" name="PlaceHolder 2"/>
          <p:cNvSpPr>
            <a:spLocks noGrp="1"/>
          </p:cNvSpPr>
          <p:nvPr>
            <p:ph/>
          </p:nvPr>
        </p:nvSpPr>
        <p:spPr>
          <a:xfrm>
            <a:off x="609480" y="1604520"/>
            <a:ext cx="5355000" cy="3977280"/>
          </a:xfrm>
          <a:prstGeom prst="rect">
            <a:avLst/>
          </a:prstGeom>
          <a:noFill/>
          <a:ln w="0">
            <a:noFill/>
          </a:ln>
        </p:spPr>
        <p:txBody>
          <a:bodyPr lIns="0" rIns="0" tIns="0" bIns="0" anchor="t">
            <a:normAutofit/>
          </a:bodyPr>
          <a:p>
            <a:endParaRPr b="0" lang="es-CO" sz="3200" spc="-1" strike="noStrike">
              <a:latin typeface="Arial"/>
            </a:endParaRPr>
          </a:p>
        </p:txBody>
      </p:sp>
      <p:sp>
        <p:nvSpPr>
          <p:cNvPr id="96" name="PlaceHolder 3"/>
          <p:cNvSpPr>
            <a:spLocks noGrp="1"/>
          </p:cNvSpPr>
          <p:nvPr>
            <p:ph/>
          </p:nvPr>
        </p:nvSpPr>
        <p:spPr>
          <a:xfrm>
            <a:off x="6232680" y="1604520"/>
            <a:ext cx="5355000" cy="3977280"/>
          </a:xfrm>
          <a:prstGeom prst="rect">
            <a:avLst/>
          </a:prstGeom>
          <a:noFill/>
          <a:ln w="0">
            <a:noFill/>
          </a:ln>
        </p:spPr>
        <p:txBody>
          <a:bodyPr lIns="0" rIns="0" tIns="0" bIns="0" anchor="t">
            <a:normAutofit/>
          </a:bodyPr>
          <a:p>
            <a:endParaRPr b="0" lang="es-CO" sz="3200" spc="-1" strike="noStrike">
              <a:latin typeface="Arial"/>
            </a:endParaRPr>
          </a:p>
        </p:txBody>
      </p:sp>
      <p:sp>
        <p:nvSpPr>
          <p:cNvPr id="5" name="PlaceHolder 4"/>
          <p:cNvSpPr>
            <a:spLocks noGrp="1"/>
          </p:cNvSpPr>
          <p:nvPr>
            <p:ph type="ftr" idx="1"/>
          </p:nvPr>
        </p:nvSpPr>
        <p:spPr/>
        <p:txBody>
          <a:bodyPr/>
          <a:p>
            <a:r>
              <a:t>Footer</a:t>
            </a:r>
          </a:p>
        </p:txBody>
      </p:sp>
      <p:sp>
        <p:nvSpPr>
          <p:cNvPr id="6" name="PlaceHolder 5"/>
          <p:cNvSpPr>
            <a:spLocks noGrp="1"/>
          </p:cNvSpPr>
          <p:nvPr>
            <p:ph type="sldNum" idx="2"/>
          </p:nvPr>
        </p:nvSpPr>
        <p:spPr/>
        <p:txBody>
          <a:bodyPr/>
          <a:p>
            <a:fld id="{81364868-BF61-4E5B-9238-097CB241F9CE}" type="slidenum">
              <a:t>&lt;#&gt;</a:t>
            </a:fld>
          </a:p>
        </p:txBody>
      </p:sp>
      <p:sp>
        <p:nvSpPr>
          <p:cNvPr id="7" name="PlaceHolder 6"/>
          <p:cNvSpPr>
            <a:spLocks noGrp="1"/>
          </p:cNvSpPr>
          <p:nvPr>
            <p:ph type="dt" idx="3"/>
          </p:nvPr>
        </p:nvSpPr>
        <p:spPr/>
        <p:txBody>
          <a:bodyPr/>
          <a:p>
            <a:r>
              <a:rPr lang="es-CO"/>
              <a:t/>
            </a: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7" name="PlaceHolder 1"/>
          <p:cNvSpPr>
            <a:spLocks noGrp="1"/>
          </p:cNvSpPr>
          <p:nvPr>
            <p:ph type="title"/>
          </p:nvPr>
        </p:nvSpPr>
        <p:spPr>
          <a:xfrm>
            <a:off x="609480" y="273600"/>
            <a:ext cx="10973520" cy="1144800"/>
          </a:xfrm>
          <a:prstGeom prst="rect">
            <a:avLst/>
          </a:prstGeom>
          <a:noFill/>
          <a:ln w="0">
            <a:noFill/>
          </a:ln>
        </p:spPr>
        <p:txBody>
          <a:bodyPr lIns="0" rIns="0" tIns="0" bIns="0" anchor="ctr">
            <a:noAutofit/>
          </a:bodyPr>
          <a:p>
            <a:pPr algn="ctr">
              <a:buNone/>
            </a:pPr>
            <a:endParaRPr b="0" lang="es-CO" sz="4400" spc="-1" strike="noStrike">
              <a:latin typeface="Arial"/>
            </a:endParaRPr>
          </a:p>
        </p:txBody>
      </p:sp>
      <p:sp>
        <p:nvSpPr>
          <p:cNvPr id="3" name="PlaceHolder 2"/>
          <p:cNvSpPr>
            <a:spLocks noGrp="1"/>
          </p:cNvSpPr>
          <p:nvPr>
            <p:ph type="ftr" idx="1"/>
          </p:nvPr>
        </p:nvSpPr>
        <p:spPr/>
        <p:txBody>
          <a:bodyPr/>
          <a:p>
            <a:r>
              <a:t>Footer</a:t>
            </a:r>
          </a:p>
        </p:txBody>
      </p:sp>
      <p:sp>
        <p:nvSpPr>
          <p:cNvPr id="4" name="PlaceHolder 3"/>
          <p:cNvSpPr>
            <a:spLocks noGrp="1"/>
          </p:cNvSpPr>
          <p:nvPr>
            <p:ph type="sldNum" idx="2"/>
          </p:nvPr>
        </p:nvSpPr>
        <p:spPr/>
        <p:txBody>
          <a:bodyPr/>
          <a:p>
            <a:fld id="{A865DDF3-FA1A-4932-9B49-FE00CC3533D0}" type="slidenum">
              <a:t>&lt;#&gt;</a:t>
            </a:fld>
          </a:p>
        </p:txBody>
      </p:sp>
      <p:sp>
        <p:nvSpPr>
          <p:cNvPr id="5" name="PlaceHolder 4"/>
          <p:cNvSpPr>
            <a:spLocks noGrp="1"/>
          </p:cNvSpPr>
          <p:nvPr>
            <p:ph type="dt" idx="3"/>
          </p:nvPr>
        </p:nvSpPr>
        <p:spPr/>
        <p:txBody>
          <a:bodyPr/>
          <a:p>
            <a:r>
              <a:rPr lang="es-CO"/>
              <a:t/>
            </a: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609480" y="273600"/>
            <a:ext cx="10973520" cy="1144800"/>
          </a:xfrm>
          <a:prstGeom prst="rect">
            <a:avLst/>
          </a:prstGeom>
          <a:noFill/>
          <a:ln w="0">
            <a:noFill/>
          </a:ln>
        </p:spPr>
        <p:txBody>
          <a:bodyPr lIns="0" rIns="0" tIns="0" bIns="0" anchor="ctr">
            <a:noAutofit/>
          </a:bodyPr>
          <a:p>
            <a:pPr algn="ctr">
              <a:buNone/>
            </a:pPr>
            <a:endParaRPr b="0" lang="es-CO" sz="4400" spc="-1" strike="noStrike">
              <a:latin typeface="Arial"/>
            </a:endParaRPr>
          </a:p>
        </p:txBody>
      </p:sp>
      <p:sp>
        <p:nvSpPr>
          <p:cNvPr id="8" name="PlaceHolder 2"/>
          <p:cNvSpPr>
            <a:spLocks noGrp="1"/>
          </p:cNvSpPr>
          <p:nvPr>
            <p:ph/>
          </p:nvPr>
        </p:nvSpPr>
        <p:spPr>
          <a:xfrm>
            <a:off x="609480" y="1604520"/>
            <a:ext cx="10973520" cy="3977280"/>
          </a:xfrm>
          <a:prstGeom prst="rect">
            <a:avLst/>
          </a:prstGeom>
          <a:noFill/>
          <a:ln w="0">
            <a:noFill/>
          </a:ln>
        </p:spPr>
        <p:txBody>
          <a:bodyPr lIns="0" rIns="0" tIns="0" bIns="0" anchor="t">
            <a:normAutofit/>
          </a:bodyPr>
          <a:p>
            <a:endParaRPr b="0" lang="es-CO" sz="3200" spc="-1" strike="noStrike">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98" name="PlaceHolder 1"/>
          <p:cNvSpPr>
            <a:spLocks noGrp="1"/>
          </p:cNvSpPr>
          <p:nvPr>
            <p:ph type="subTitle"/>
          </p:nvPr>
        </p:nvSpPr>
        <p:spPr>
          <a:xfrm>
            <a:off x="609480" y="273600"/>
            <a:ext cx="10973520" cy="5307840"/>
          </a:xfrm>
          <a:prstGeom prst="rect">
            <a:avLst/>
          </a:prstGeom>
          <a:noFill/>
          <a:ln w="0">
            <a:noFill/>
          </a:ln>
        </p:spPr>
        <p:txBody>
          <a:bodyPr lIns="0" rIns="0" tIns="0" bIns="0" anchor="ctr">
            <a:noAutofit/>
          </a:bodyPr>
          <a:p>
            <a:pPr algn="ctr">
              <a:buNone/>
            </a:pPr>
            <a:endParaRPr b="0" lang="es-CO" sz="3200" spc="-1" strike="noStrike">
              <a:latin typeface="Arial"/>
            </a:endParaRPr>
          </a:p>
        </p:txBody>
      </p:sp>
      <p:sp>
        <p:nvSpPr>
          <p:cNvPr id="3" name="PlaceHolder 2"/>
          <p:cNvSpPr>
            <a:spLocks noGrp="1"/>
          </p:cNvSpPr>
          <p:nvPr>
            <p:ph type="ftr" idx="1"/>
          </p:nvPr>
        </p:nvSpPr>
        <p:spPr/>
        <p:txBody>
          <a:bodyPr/>
          <a:p>
            <a:r>
              <a:t>Footer</a:t>
            </a:r>
          </a:p>
        </p:txBody>
      </p:sp>
      <p:sp>
        <p:nvSpPr>
          <p:cNvPr id="4" name="PlaceHolder 3"/>
          <p:cNvSpPr>
            <a:spLocks noGrp="1"/>
          </p:cNvSpPr>
          <p:nvPr>
            <p:ph type="sldNum" idx="2"/>
          </p:nvPr>
        </p:nvSpPr>
        <p:spPr/>
        <p:txBody>
          <a:bodyPr/>
          <a:p>
            <a:fld id="{76B92329-B6A9-4484-9BD4-6FAD858F95C9}" type="slidenum">
              <a:t>&lt;#&gt;</a:t>
            </a:fld>
          </a:p>
        </p:txBody>
      </p:sp>
      <p:sp>
        <p:nvSpPr>
          <p:cNvPr id="5" name="PlaceHolder 4"/>
          <p:cNvSpPr>
            <a:spLocks noGrp="1"/>
          </p:cNvSpPr>
          <p:nvPr>
            <p:ph type="dt" idx="3"/>
          </p:nvPr>
        </p:nvSpPr>
        <p:spPr/>
        <p:txBody>
          <a:bodyPr/>
          <a:p>
            <a:r>
              <a:rPr lang="es-CO"/>
              <a:t/>
            </a: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99" name="PlaceHolder 1"/>
          <p:cNvSpPr>
            <a:spLocks noGrp="1"/>
          </p:cNvSpPr>
          <p:nvPr>
            <p:ph type="title"/>
          </p:nvPr>
        </p:nvSpPr>
        <p:spPr>
          <a:xfrm>
            <a:off x="609480" y="273600"/>
            <a:ext cx="10973520" cy="1144800"/>
          </a:xfrm>
          <a:prstGeom prst="rect">
            <a:avLst/>
          </a:prstGeom>
          <a:noFill/>
          <a:ln w="0">
            <a:noFill/>
          </a:ln>
        </p:spPr>
        <p:txBody>
          <a:bodyPr lIns="0" rIns="0" tIns="0" bIns="0" anchor="ctr">
            <a:noAutofit/>
          </a:bodyPr>
          <a:p>
            <a:pPr algn="ctr">
              <a:buNone/>
            </a:pPr>
            <a:endParaRPr b="0" lang="es-CO" sz="4400" spc="-1" strike="noStrike">
              <a:latin typeface="Arial"/>
            </a:endParaRPr>
          </a:p>
        </p:txBody>
      </p:sp>
      <p:sp>
        <p:nvSpPr>
          <p:cNvPr id="100" name="PlaceHolder 2"/>
          <p:cNvSpPr>
            <a:spLocks noGrp="1"/>
          </p:cNvSpPr>
          <p:nvPr>
            <p:ph/>
          </p:nvPr>
        </p:nvSpPr>
        <p:spPr>
          <a:xfrm>
            <a:off x="609480" y="1604520"/>
            <a:ext cx="5355000" cy="1896840"/>
          </a:xfrm>
          <a:prstGeom prst="rect">
            <a:avLst/>
          </a:prstGeom>
          <a:noFill/>
          <a:ln w="0">
            <a:noFill/>
          </a:ln>
        </p:spPr>
        <p:txBody>
          <a:bodyPr lIns="0" rIns="0" tIns="0" bIns="0" anchor="t">
            <a:normAutofit/>
          </a:bodyPr>
          <a:p>
            <a:endParaRPr b="0" lang="es-CO" sz="3200" spc="-1" strike="noStrike">
              <a:latin typeface="Arial"/>
            </a:endParaRPr>
          </a:p>
        </p:txBody>
      </p:sp>
      <p:sp>
        <p:nvSpPr>
          <p:cNvPr id="101" name="PlaceHolder 3"/>
          <p:cNvSpPr>
            <a:spLocks noGrp="1"/>
          </p:cNvSpPr>
          <p:nvPr>
            <p:ph/>
          </p:nvPr>
        </p:nvSpPr>
        <p:spPr>
          <a:xfrm>
            <a:off x="6232680" y="1604520"/>
            <a:ext cx="5355000" cy="3977280"/>
          </a:xfrm>
          <a:prstGeom prst="rect">
            <a:avLst/>
          </a:prstGeom>
          <a:noFill/>
          <a:ln w="0">
            <a:noFill/>
          </a:ln>
        </p:spPr>
        <p:txBody>
          <a:bodyPr lIns="0" rIns="0" tIns="0" bIns="0" anchor="t">
            <a:normAutofit/>
          </a:bodyPr>
          <a:p>
            <a:endParaRPr b="0" lang="es-CO" sz="3200" spc="-1" strike="noStrike">
              <a:latin typeface="Arial"/>
            </a:endParaRPr>
          </a:p>
        </p:txBody>
      </p:sp>
      <p:sp>
        <p:nvSpPr>
          <p:cNvPr id="102" name="PlaceHolder 4"/>
          <p:cNvSpPr>
            <a:spLocks noGrp="1"/>
          </p:cNvSpPr>
          <p:nvPr>
            <p:ph/>
          </p:nvPr>
        </p:nvSpPr>
        <p:spPr>
          <a:xfrm>
            <a:off x="609480" y="3682080"/>
            <a:ext cx="5355000" cy="1896840"/>
          </a:xfrm>
          <a:prstGeom prst="rect">
            <a:avLst/>
          </a:prstGeom>
          <a:noFill/>
          <a:ln w="0">
            <a:noFill/>
          </a:ln>
        </p:spPr>
        <p:txBody>
          <a:bodyPr lIns="0" rIns="0" tIns="0" bIns="0" anchor="t">
            <a:normAutofit/>
          </a:bodyPr>
          <a:p>
            <a:endParaRPr b="0" lang="es-CO" sz="3200" spc="-1" strike="noStrike">
              <a:latin typeface="Arial"/>
            </a:endParaRPr>
          </a:p>
        </p:txBody>
      </p:sp>
      <p:sp>
        <p:nvSpPr>
          <p:cNvPr id="6" name="PlaceHolder 5"/>
          <p:cNvSpPr>
            <a:spLocks noGrp="1"/>
          </p:cNvSpPr>
          <p:nvPr>
            <p:ph type="ftr" idx="1"/>
          </p:nvPr>
        </p:nvSpPr>
        <p:spPr/>
        <p:txBody>
          <a:bodyPr/>
          <a:p>
            <a:r>
              <a:t>Footer</a:t>
            </a:r>
          </a:p>
        </p:txBody>
      </p:sp>
      <p:sp>
        <p:nvSpPr>
          <p:cNvPr id="7" name="PlaceHolder 6"/>
          <p:cNvSpPr>
            <a:spLocks noGrp="1"/>
          </p:cNvSpPr>
          <p:nvPr>
            <p:ph type="sldNum" idx="2"/>
          </p:nvPr>
        </p:nvSpPr>
        <p:spPr/>
        <p:txBody>
          <a:bodyPr/>
          <a:p>
            <a:fld id="{4BBC43F9-AB3B-49C7-81C2-511DC249437D}" type="slidenum">
              <a:t>&lt;#&gt;</a:t>
            </a:fld>
          </a:p>
        </p:txBody>
      </p:sp>
      <p:sp>
        <p:nvSpPr>
          <p:cNvPr id="8" name="PlaceHolder 7"/>
          <p:cNvSpPr>
            <a:spLocks noGrp="1"/>
          </p:cNvSpPr>
          <p:nvPr>
            <p:ph type="dt" idx="3"/>
          </p:nvPr>
        </p:nvSpPr>
        <p:spPr/>
        <p:txBody>
          <a:bodyPr/>
          <a:p>
            <a:r>
              <a:rPr lang="es-CO"/>
              <a:t/>
            </a: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03" name="PlaceHolder 1"/>
          <p:cNvSpPr>
            <a:spLocks noGrp="1"/>
          </p:cNvSpPr>
          <p:nvPr>
            <p:ph type="title"/>
          </p:nvPr>
        </p:nvSpPr>
        <p:spPr>
          <a:xfrm>
            <a:off x="609480" y="273600"/>
            <a:ext cx="10973520" cy="1144800"/>
          </a:xfrm>
          <a:prstGeom prst="rect">
            <a:avLst/>
          </a:prstGeom>
          <a:noFill/>
          <a:ln w="0">
            <a:noFill/>
          </a:ln>
        </p:spPr>
        <p:txBody>
          <a:bodyPr lIns="0" rIns="0" tIns="0" bIns="0" anchor="ctr">
            <a:noAutofit/>
          </a:bodyPr>
          <a:p>
            <a:pPr algn="ctr">
              <a:buNone/>
            </a:pPr>
            <a:endParaRPr b="0" lang="es-CO" sz="4400" spc="-1" strike="noStrike">
              <a:latin typeface="Arial"/>
            </a:endParaRPr>
          </a:p>
        </p:txBody>
      </p:sp>
      <p:sp>
        <p:nvSpPr>
          <p:cNvPr id="104" name="PlaceHolder 2"/>
          <p:cNvSpPr>
            <a:spLocks noGrp="1"/>
          </p:cNvSpPr>
          <p:nvPr>
            <p:ph/>
          </p:nvPr>
        </p:nvSpPr>
        <p:spPr>
          <a:xfrm>
            <a:off x="609480" y="1604520"/>
            <a:ext cx="5355000" cy="3977280"/>
          </a:xfrm>
          <a:prstGeom prst="rect">
            <a:avLst/>
          </a:prstGeom>
          <a:noFill/>
          <a:ln w="0">
            <a:noFill/>
          </a:ln>
        </p:spPr>
        <p:txBody>
          <a:bodyPr lIns="0" rIns="0" tIns="0" bIns="0" anchor="t">
            <a:normAutofit/>
          </a:bodyPr>
          <a:p>
            <a:endParaRPr b="0" lang="es-CO" sz="3200" spc="-1" strike="noStrike">
              <a:latin typeface="Arial"/>
            </a:endParaRPr>
          </a:p>
        </p:txBody>
      </p:sp>
      <p:sp>
        <p:nvSpPr>
          <p:cNvPr id="105" name="PlaceHolder 3"/>
          <p:cNvSpPr>
            <a:spLocks noGrp="1"/>
          </p:cNvSpPr>
          <p:nvPr>
            <p:ph/>
          </p:nvPr>
        </p:nvSpPr>
        <p:spPr>
          <a:xfrm>
            <a:off x="6232680" y="1604520"/>
            <a:ext cx="5355000" cy="1896840"/>
          </a:xfrm>
          <a:prstGeom prst="rect">
            <a:avLst/>
          </a:prstGeom>
          <a:noFill/>
          <a:ln w="0">
            <a:noFill/>
          </a:ln>
        </p:spPr>
        <p:txBody>
          <a:bodyPr lIns="0" rIns="0" tIns="0" bIns="0" anchor="t">
            <a:normAutofit/>
          </a:bodyPr>
          <a:p>
            <a:endParaRPr b="0" lang="es-CO" sz="3200" spc="-1" strike="noStrike">
              <a:latin typeface="Arial"/>
            </a:endParaRPr>
          </a:p>
        </p:txBody>
      </p:sp>
      <p:sp>
        <p:nvSpPr>
          <p:cNvPr id="106" name="PlaceHolder 4"/>
          <p:cNvSpPr>
            <a:spLocks noGrp="1"/>
          </p:cNvSpPr>
          <p:nvPr>
            <p:ph/>
          </p:nvPr>
        </p:nvSpPr>
        <p:spPr>
          <a:xfrm>
            <a:off x="6232680" y="3682080"/>
            <a:ext cx="5355000" cy="1896840"/>
          </a:xfrm>
          <a:prstGeom prst="rect">
            <a:avLst/>
          </a:prstGeom>
          <a:noFill/>
          <a:ln w="0">
            <a:noFill/>
          </a:ln>
        </p:spPr>
        <p:txBody>
          <a:bodyPr lIns="0" rIns="0" tIns="0" bIns="0" anchor="t">
            <a:normAutofit/>
          </a:bodyPr>
          <a:p>
            <a:endParaRPr b="0" lang="es-CO" sz="3200" spc="-1" strike="noStrike">
              <a:latin typeface="Arial"/>
            </a:endParaRPr>
          </a:p>
        </p:txBody>
      </p:sp>
      <p:sp>
        <p:nvSpPr>
          <p:cNvPr id="6" name="PlaceHolder 5"/>
          <p:cNvSpPr>
            <a:spLocks noGrp="1"/>
          </p:cNvSpPr>
          <p:nvPr>
            <p:ph type="ftr" idx="1"/>
          </p:nvPr>
        </p:nvSpPr>
        <p:spPr/>
        <p:txBody>
          <a:bodyPr/>
          <a:p>
            <a:r>
              <a:t>Footer</a:t>
            </a:r>
          </a:p>
        </p:txBody>
      </p:sp>
      <p:sp>
        <p:nvSpPr>
          <p:cNvPr id="7" name="PlaceHolder 6"/>
          <p:cNvSpPr>
            <a:spLocks noGrp="1"/>
          </p:cNvSpPr>
          <p:nvPr>
            <p:ph type="sldNum" idx="2"/>
          </p:nvPr>
        </p:nvSpPr>
        <p:spPr/>
        <p:txBody>
          <a:bodyPr/>
          <a:p>
            <a:fld id="{8DFE6805-F271-4BC2-AA62-6026E9005730}" type="slidenum">
              <a:t>&lt;#&gt;</a:t>
            </a:fld>
          </a:p>
        </p:txBody>
      </p:sp>
      <p:sp>
        <p:nvSpPr>
          <p:cNvPr id="8" name="PlaceHolder 7"/>
          <p:cNvSpPr>
            <a:spLocks noGrp="1"/>
          </p:cNvSpPr>
          <p:nvPr>
            <p:ph type="dt" idx="3"/>
          </p:nvPr>
        </p:nvSpPr>
        <p:spPr/>
        <p:txBody>
          <a:bodyPr/>
          <a:p>
            <a:r>
              <a:rPr lang="es-CO"/>
              <a:t/>
            </a: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07" name="PlaceHolder 1"/>
          <p:cNvSpPr>
            <a:spLocks noGrp="1"/>
          </p:cNvSpPr>
          <p:nvPr>
            <p:ph type="title"/>
          </p:nvPr>
        </p:nvSpPr>
        <p:spPr>
          <a:xfrm>
            <a:off x="609480" y="273600"/>
            <a:ext cx="10973520" cy="1144800"/>
          </a:xfrm>
          <a:prstGeom prst="rect">
            <a:avLst/>
          </a:prstGeom>
          <a:noFill/>
          <a:ln w="0">
            <a:noFill/>
          </a:ln>
        </p:spPr>
        <p:txBody>
          <a:bodyPr lIns="0" rIns="0" tIns="0" bIns="0" anchor="ctr">
            <a:noAutofit/>
          </a:bodyPr>
          <a:p>
            <a:pPr algn="ctr">
              <a:buNone/>
            </a:pPr>
            <a:endParaRPr b="0" lang="es-CO" sz="4400" spc="-1" strike="noStrike">
              <a:latin typeface="Arial"/>
            </a:endParaRPr>
          </a:p>
        </p:txBody>
      </p:sp>
      <p:sp>
        <p:nvSpPr>
          <p:cNvPr id="108" name="PlaceHolder 2"/>
          <p:cNvSpPr>
            <a:spLocks noGrp="1"/>
          </p:cNvSpPr>
          <p:nvPr>
            <p:ph/>
          </p:nvPr>
        </p:nvSpPr>
        <p:spPr>
          <a:xfrm>
            <a:off x="609480" y="1604520"/>
            <a:ext cx="5355000" cy="1896840"/>
          </a:xfrm>
          <a:prstGeom prst="rect">
            <a:avLst/>
          </a:prstGeom>
          <a:noFill/>
          <a:ln w="0">
            <a:noFill/>
          </a:ln>
        </p:spPr>
        <p:txBody>
          <a:bodyPr lIns="0" rIns="0" tIns="0" bIns="0" anchor="t">
            <a:normAutofit/>
          </a:bodyPr>
          <a:p>
            <a:endParaRPr b="0" lang="es-CO" sz="3200" spc="-1" strike="noStrike">
              <a:latin typeface="Arial"/>
            </a:endParaRPr>
          </a:p>
        </p:txBody>
      </p:sp>
      <p:sp>
        <p:nvSpPr>
          <p:cNvPr id="109" name="PlaceHolder 3"/>
          <p:cNvSpPr>
            <a:spLocks noGrp="1"/>
          </p:cNvSpPr>
          <p:nvPr>
            <p:ph/>
          </p:nvPr>
        </p:nvSpPr>
        <p:spPr>
          <a:xfrm>
            <a:off x="6232680" y="1604520"/>
            <a:ext cx="5355000" cy="1896840"/>
          </a:xfrm>
          <a:prstGeom prst="rect">
            <a:avLst/>
          </a:prstGeom>
          <a:noFill/>
          <a:ln w="0">
            <a:noFill/>
          </a:ln>
        </p:spPr>
        <p:txBody>
          <a:bodyPr lIns="0" rIns="0" tIns="0" bIns="0" anchor="t">
            <a:normAutofit/>
          </a:bodyPr>
          <a:p>
            <a:endParaRPr b="0" lang="es-CO" sz="3200" spc="-1" strike="noStrike">
              <a:latin typeface="Arial"/>
            </a:endParaRPr>
          </a:p>
        </p:txBody>
      </p:sp>
      <p:sp>
        <p:nvSpPr>
          <p:cNvPr id="110" name="PlaceHolder 4"/>
          <p:cNvSpPr>
            <a:spLocks noGrp="1"/>
          </p:cNvSpPr>
          <p:nvPr>
            <p:ph/>
          </p:nvPr>
        </p:nvSpPr>
        <p:spPr>
          <a:xfrm>
            <a:off x="609480" y="3682080"/>
            <a:ext cx="10973520" cy="1896840"/>
          </a:xfrm>
          <a:prstGeom prst="rect">
            <a:avLst/>
          </a:prstGeom>
          <a:noFill/>
          <a:ln w="0">
            <a:noFill/>
          </a:ln>
        </p:spPr>
        <p:txBody>
          <a:bodyPr lIns="0" rIns="0" tIns="0" bIns="0" anchor="t">
            <a:normAutofit/>
          </a:bodyPr>
          <a:p>
            <a:endParaRPr b="0" lang="es-CO" sz="3200" spc="-1" strike="noStrike">
              <a:latin typeface="Arial"/>
            </a:endParaRPr>
          </a:p>
        </p:txBody>
      </p:sp>
      <p:sp>
        <p:nvSpPr>
          <p:cNvPr id="6" name="PlaceHolder 5"/>
          <p:cNvSpPr>
            <a:spLocks noGrp="1"/>
          </p:cNvSpPr>
          <p:nvPr>
            <p:ph type="ftr" idx="1"/>
          </p:nvPr>
        </p:nvSpPr>
        <p:spPr/>
        <p:txBody>
          <a:bodyPr/>
          <a:p>
            <a:r>
              <a:t>Footer</a:t>
            </a:r>
          </a:p>
        </p:txBody>
      </p:sp>
      <p:sp>
        <p:nvSpPr>
          <p:cNvPr id="7" name="PlaceHolder 6"/>
          <p:cNvSpPr>
            <a:spLocks noGrp="1"/>
          </p:cNvSpPr>
          <p:nvPr>
            <p:ph type="sldNum" idx="2"/>
          </p:nvPr>
        </p:nvSpPr>
        <p:spPr/>
        <p:txBody>
          <a:bodyPr/>
          <a:p>
            <a:fld id="{3EF88224-4DA5-4EC1-8BAF-00C8F1BBCC4D}" type="slidenum">
              <a:t>&lt;#&gt;</a:t>
            </a:fld>
          </a:p>
        </p:txBody>
      </p:sp>
      <p:sp>
        <p:nvSpPr>
          <p:cNvPr id="8" name="PlaceHolder 7"/>
          <p:cNvSpPr>
            <a:spLocks noGrp="1"/>
          </p:cNvSpPr>
          <p:nvPr>
            <p:ph type="dt" idx="3"/>
          </p:nvPr>
        </p:nvSpPr>
        <p:spPr/>
        <p:txBody>
          <a:bodyPr/>
          <a:p>
            <a:r>
              <a:rPr lang="es-CO"/>
              <a:t/>
            </a: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11" name="PlaceHolder 1"/>
          <p:cNvSpPr>
            <a:spLocks noGrp="1"/>
          </p:cNvSpPr>
          <p:nvPr>
            <p:ph type="title"/>
          </p:nvPr>
        </p:nvSpPr>
        <p:spPr>
          <a:xfrm>
            <a:off x="609480" y="273600"/>
            <a:ext cx="10973520" cy="1144800"/>
          </a:xfrm>
          <a:prstGeom prst="rect">
            <a:avLst/>
          </a:prstGeom>
          <a:noFill/>
          <a:ln w="0">
            <a:noFill/>
          </a:ln>
        </p:spPr>
        <p:txBody>
          <a:bodyPr lIns="0" rIns="0" tIns="0" bIns="0" anchor="ctr">
            <a:noAutofit/>
          </a:bodyPr>
          <a:p>
            <a:pPr algn="ctr">
              <a:buNone/>
            </a:pPr>
            <a:endParaRPr b="0" lang="es-CO" sz="4400" spc="-1" strike="noStrike">
              <a:latin typeface="Arial"/>
            </a:endParaRPr>
          </a:p>
        </p:txBody>
      </p:sp>
      <p:sp>
        <p:nvSpPr>
          <p:cNvPr id="112" name="PlaceHolder 2"/>
          <p:cNvSpPr>
            <a:spLocks noGrp="1"/>
          </p:cNvSpPr>
          <p:nvPr>
            <p:ph/>
          </p:nvPr>
        </p:nvSpPr>
        <p:spPr>
          <a:xfrm>
            <a:off x="609480" y="1604520"/>
            <a:ext cx="10973520" cy="1896840"/>
          </a:xfrm>
          <a:prstGeom prst="rect">
            <a:avLst/>
          </a:prstGeom>
          <a:noFill/>
          <a:ln w="0">
            <a:noFill/>
          </a:ln>
        </p:spPr>
        <p:txBody>
          <a:bodyPr lIns="0" rIns="0" tIns="0" bIns="0" anchor="t">
            <a:normAutofit/>
          </a:bodyPr>
          <a:p>
            <a:endParaRPr b="0" lang="es-CO" sz="3200" spc="-1" strike="noStrike">
              <a:latin typeface="Arial"/>
            </a:endParaRPr>
          </a:p>
        </p:txBody>
      </p:sp>
      <p:sp>
        <p:nvSpPr>
          <p:cNvPr id="113" name="PlaceHolder 3"/>
          <p:cNvSpPr>
            <a:spLocks noGrp="1"/>
          </p:cNvSpPr>
          <p:nvPr>
            <p:ph/>
          </p:nvPr>
        </p:nvSpPr>
        <p:spPr>
          <a:xfrm>
            <a:off x="609480" y="3682080"/>
            <a:ext cx="10973520" cy="1896840"/>
          </a:xfrm>
          <a:prstGeom prst="rect">
            <a:avLst/>
          </a:prstGeom>
          <a:noFill/>
          <a:ln w="0">
            <a:noFill/>
          </a:ln>
        </p:spPr>
        <p:txBody>
          <a:bodyPr lIns="0" rIns="0" tIns="0" bIns="0" anchor="t">
            <a:normAutofit/>
          </a:bodyPr>
          <a:p>
            <a:endParaRPr b="0" lang="es-CO" sz="3200" spc="-1" strike="noStrike">
              <a:latin typeface="Arial"/>
            </a:endParaRPr>
          </a:p>
        </p:txBody>
      </p:sp>
      <p:sp>
        <p:nvSpPr>
          <p:cNvPr id="5" name="PlaceHolder 4"/>
          <p:cNvSpPr>
            <a:spLocks noGrp="1"/>
          </p:cNvSpPr>
          <p:nvPr>
            <p:ph type="ftr" idx="1"/>
          </p:nvPr>
        </p:nvSpPr>
        <p:spPr/>
        <p:txBody>
          <a:bodyPr/>
          <a:p>
            <a:r>
              <a:t>Footer</a:t>
            </a:r>
          </a:p>
        </p:txBody>
      </p:sp>
      <p:sp>
        <p:nvSpPr>
          <p:cNvPr id="6" name="PlaceHolder 5"/>
          <p:cNvSpPr>
            <a:spLocks noGrp="1"/>
          </p:cNvSpPr>
          <p:nvPr>
            <p:ph type="sldNum" idx="2"/>
          </p:nvPr>
        </p:nvSpPr>
        <p:spPr/>
        <p:txBody>
          <a:bodyPr/>
          <a:p>
            <a:fld id="{7FD71762-8B9F-4191-B431-44C9F061F479}" type="slidenum">
              <a:t>&lt;#&gt;</a:t>
            </a:fld>
          </a:p>
        </p:txBody>
      </p:sp>
      <p:sp>
        <p:nvSpPr>
          <p:cNvPr id="7" name="PlaceHolder 6"/>
          <p:cNvSpPr>
            <a:spLocks noGrp="1"/>
          </p:cNvSpPr>
          <p:nvPr>
            <p:ph type="dt" idx="3"/>
          </p:nvPr>
        </p:nvSpPr>
        <p:spPr/>
        <p:txBody>
          <a:bodyPr/>
          <a:p>
            <a:r>
              <a:rPr lang="es-CO"/>
              <a:t/>
            </a: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14" name="PlaceHolder 1"/>
          <p:cNvSpPr>
            <a:spLocks noGrp="1"/>
          </p:cNvSpPr>
          <p:nvPr>
            <p:ph type="title"/>
          </p:nvPr>
        </p:nvSpPr>
        <p:spPr>
          <a:xfrm>
            <a:off x="609480" y="273600"/>
            <a:ext cx="10973520" cy="1144800"/>
          </a:xfrm>
          <a:prstGeom prst="rect">
            <a:avLst/>
          </a:prstGeom>
          <a:noFill/>
          <a:ln w="0">
            <a:noFill/>
          </a:ln>
        </p:spPr>
        <p:txBody>
          <a:bodyPr lIns="0" rIns="0" tIns="0" bIns="0" anchor="ctr">
            <a:noAutofit/>
          </a:bodyPr>
          <a:p>
            <a:pPr algn="ctr">
              <a:buNone/>
            </a:pPr>
            <a:endParaRPr b="0" lang="es-CO" sz="4400" spc="-1" strike="noStrike">
              <a:latin typeface="Arial"/>
            </a:endParaRPr>
          </a:p>
        </p:txBody>
      </p:sp>
      <p:sp>
        <p:nvSpPr>
          <p:cNvPr id="115" name="PlaceHolder 2"/>
          <p:cNvSpPr>
            <a:spLocks noGrp="1"/>
          </p:cNvSpPr>
          <p:nvPr>
            <p:ph/>
          </p:nvPr>
        </p:nvSpPr>
        <p:spPr>
          <a:xfrm>
            <a:off x="609480" y="1604520"/>
            <a:ext cx="5355000" cy="1896840"/>
          </a:xfrm>
          <a:prstGeom prst="rect">
            <a:avLst/>
          </a:prstGeom>
          <a:noFill/>
          <a:ln w="0">
            <a:noFill/>
          </a:ln>
        </p:spPr>
        <p:txBody>
          <a:bodyPr lIns="0" rIns="0" tIns="0" bIns="0" anchor="t">
            <a:normAutofit/>
          </a:bodyPr>
          <a:p>
            <a:endParaRPr b="0" lang="es-CO" sz="3200" spc="-1" strike="noStrike">
              <a:latin typeface="Arial"/>
            </a:endParaRPr>
          </a:p>
        </p:txBody>
      </p:sp>
      <p:sp>
        <p:nvSpPr>
          <p:cNvPr id="116" name="PlaceHolder 3"/>
          <p:cNvSpPr>
            <a:spLocks noGrp="1"/>
          </p:cNvSpPr>
          <p:nvPr>
            <p:ph/>
          </p:nvPr>
        </p:nvSpPr>
        <p:spPr>
          <a:xfrm>
            <a:off x="6232680" y="1604520"/>
            <a:ext cx="5355000" cy="1896840"/>
          </a:xfrm>
          <a:prstGeom prst="rect">
            <a:avLst/>
          </a:prstGeom>
          <a:noFill/>
          <a:ln w="0">
            <a:noFill/>
          </a:ln>
        </p:spPr>
        <p:txBody>
          <a:bodyPr lIns="0" rIns="0" tIns="0" bIns="0" anchor="t">
            <a:normAutofit/>
          </a:bodyPr>
          <a:p>
            <a:endParaRPr b="0" lang="es-CO" sz="3200" spc="-1" strike="noStrike">
              <a:latin typeface="Arial"/>
            </a:endParaRPr>
          </a:p>
        </p:txBody>
      </p:sp>
      <p:sp>
        <p:nvSpPr>
          <p:cNvPr id="117" name="PlaceHolder 4"/>
          <p:cNvSpPr>
            <a:spLocks noGrp="1"/>
          </p:cNvSpPr>
          <p:nvPr>
            <p:ph/>
          </p:nvPr>
        </p:nvSpPr>
        <p:spPr>
          <a:xfrm>
            <a:off x="609480" y="3682080"/>
            <a:ext cx="5355000" cy="1896840"/>
          </a:xfrm>
          <a:prstGeom prst="rect">
            <a:avLst/>
          </a:prstGeom>
          <a:noFill/>
          <a:ln w="0">
            <a:noFill/>
          </a:ln>
        </p:spPr>
        <p:txBody>
          <a:bodyPr lIns="0" rIns="0" tIns="0" bIns="0" anchor="t">
            <a:normAutofit/>
          </a:bodyPr>
          <a:p>
            <a:endParaRPr b="0" lang="es-CO" sz="3200" spc="-1" strike="noStrike">
              <a:latin typeface="Arial"/>
            </a:endParaRPr>
          </a:p>
        </p:txBody>
      </p:sp>
      <p:sp>
        <p:nvSpPr>
          <p:cNvPr id="118" name="PlaceHolder 5"/>
          <p:cNvSpPr>
            <a:spLocks noGrp="1"/>
          </p:cNvSpPr>
          <p:nvPr>
            <p:ph/>
          </p:nvPr>
        </p:nvSpPr>
        <p:spPr>
          <a:xfrm>
            <a:off x="6232680" y="3682080"/>
            <a:ext cx="5355000" cy="1896840"/>
          </a:xfrm>
          <a:prstGeom prst="rect">
            <a:avLst/>
          </a:prstGeom>
          <a:noFill/>
          <a:ln w="0">
            <a:noFill/>
          </a:ln>
        </p:spPr>
        <p:txBody>
          <a:bodyPr lIns="0" rIns="0" tIns="0" bIns="0" anchor="t">
            <a:normAutofit/>
          </a:bodyPr>
          <a:p>
            <a:endParaRPr b="0" lang="es-CO" sz="3200" spc="-1" strike="noStrike">
              <a:latin typeface="Arial"/>
            </a:endParaRPr>
          </a:p>
        </p:txBody>
      </p:sp>
      <p:sp>
        <p:nvSpPr>
          <p:cNvPr id="7" name="PlaceHolder 6"/>
          <p:cNvSpPr>
            <a:spLocks noGrp="1"/>
          </p:cNvSpPr>
          <p:nvPr>
            <p:ph type="ftr" idx="1"/>
          </p:nvPr>
        </p:nvSpPr>
        <p:spPr/>
        <p:txBody>
          <a:bodyPr/>
          <a:p>
            <a:r>
              <a:t>Footer</a:t>
            </a:r>
          </a:p>
        </p:txBody>
      </p:sp>
      <p:sp>
        <p:nvSpPr>
          <p:cNvPr id="8" name="PlaceHolder 7"/>
          <p:cNvSpPr>
            <a:spLocks noGrp="1"/>
          </p:cNvSpPr>
          <p:nvPr>
            <p:ph type="sldNum" idx="2"/>
          </p:nvPr>
        </p:nvSpPr>
        <p:spPr/>
        <p:txBody>
          <a:bodyPr/>
          <a:p>
            <a:fld id="{95818676-A990-4C9E-961F-4D1BC6C9CA34}" type="slidenum">
              <a:t>&lt;#&gt;</a:t>
            </a:fld>
          </a:p>
        </p:txBody>
      </p:sp>
      <p:sp>
        <p:nvSpPr>
          <p:cNvPr id="9" name="PlaceHolder 8"/>
          <p:cNvSpPr>
            <a:spLocks noGrp="1"/>
          </p:cNvSpPr>
          <p:nvPr>
            <p:ph type="dt" idx="3"/>
          </p:nvPr>
        </p:nvSpPr>
        <p:spPr/>
        <p:txBody>
          <a:bodyPr/>
          <a:p>
            <a:r>
              <a:rPr lang="es-CO"/>
              <a:t/>
            </a: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19" name="PlaceHolder 1"/>
          <p:cNvSpPr>
            <a:spLocks noGrp="1"/>
          </p:cNvSpPr>
          <p:nvPr>
            <p:ph type="title"/>
          </p:nvPr>
        </p:nvSpPr>
        <p:spPr>
          <a:xfrm>
            <a:off x="609480" y="273600"/>
            <a:ext cx="10973520" cy="1144800"/>
          </a:xfrm>
          <a:prstGeom prst="rect">
            <a:avLst/>
          </a:prstGeom>
          <a:noFill/>
          <a:ln w="0">
            <a:noFill/>
          </a:ln>
        </p:spPr>
        <p:txBody>
          <a:bodyPr lIns="0" rIns="0" tIns="0" bIns="0" anchor="ctr">
            <a:noAutofit/>
          </a:bodyPr>
          <a:p>
            <a:pPr algn="ctr">
              <a:buNone/>
            </a:pPr>
            <a:endParaRPr b="0" lang="es-CO" sz="4400" spc="-1" strike="noStrike">
              <a:latin typeface="Arial"/>
            </a:endParaRPr>
          </a:p>
        </p:txBody>
      </p:sp>
      <p:sp>
        <p:nvSpPr>
          <p:cNvPr id="120" name="PlaceHolder 2"/>
          <p:cNvSpPr>
            <a:spLocks noGrp="1"/>
          </p:cNvSpPr>
          <p:nvPr>
            <p:ph/>
          </p:nvPr>
        </p:nvSpPr>
        <p:spPr>
          <a:xfrm>
            <a:off x="609480" y="1604520"/>
            <a:ext cx="3533400" cy="1896840"/>
          </a:xfrm>
          <a:prstGeom prst="rect">
            <a:avLst/>
          </a:prstGeom>
          <a:noFill/>
          <a:ln w="0">
            <a:noFill/>
          </a:ln>
        </p:spPr>
        <p:txBody>
          <a:bodyPr lIns="0" rIns="0" tIns="0" bIns="0" anchor="t">
            <a:normAutofit/>
          </a:bodyPr>
          <a:p>
            <a:endParaRPr b="0" lang="es-CO" sz="3200" spc="-1" strike="noStrike">
              <a:latin typeface="Arial"/>
            </a:endParaRPr>
          </a:p>
        </p:txBody>
      </p:sp>
      <p:sp>
        <p:nvSpPr>
          <p:cNvPr id="121" name="PlaceHolder 3"/>
          <p:cNvSpPr>
            <a:spLocks noGrp="1"/>
          </p:cNvSpPr>
          <p:nvPr>
            <p:ph/>
          </p:nvPr>
        </p:nvSpPr>
        <p:spPr>
          <a:xfrm>
            <a:off x="4320000" y="1604520"/>
            <a:ext cx="3533400" cy="1896840"/>
          </a:xfrm>
          <a:prstGeom prst="rect">
            <a:avLst/>
          </a:prstGeom>
          <a:noFill/>
          <a:ln w="0">
            <a:noFill/>
          </a:ln>
        </p:spPr>
        <p:txBody>
          <a:bodyPr lIns="0" rIns="0" tIns="0" bIns="0" anchor="t">
            <a:normAutofit/>
          </a:bodyPr>
          <a:p>
            <a:endParaRPr b="0" lang="es-CO" sz="3200" spc="-1" strike="noStrike">
              <a:latin typeface="Arial"/>
            </a:endParaRPr>
          </a:p>
        </p:txBody>
      </p:sp>
      <p:sp>
        <p:nvSpPr>
          <p:cNvPr id="122" name="PlaceHolder 4"/>
          <p:cNvSpPr>
            <a:spLocks noGrp="1"/>
          </p:cNvSpPr>
          <p:nvPr>
            <p:ph/>
          </p:nvPr>
        </p:nvSpPr>
        <p:spPr>
          <a:xfrm>
            <a:off x="8030520" y="1604520"/>
            <a:ext cx="3533400" cy="1896840"/>
          </a:xfrm>
          <a:prstGeom prst="rect">
            <a:avLst/>
          </a:prstGeom>
          <a:noFill/>
          <a:ln w="0">
            <a:noFill/>
          </a:ln>
        </p:spPr>
        <p:txBody>
          <a:bodyPr lIns="0" rIns="0" tIns="0" bIns="0" anchor="t">
            <a:normAutofit/>
          </a:bodyPr>
          <a:p>
            <a:endParaRPr b="0" lang="es-CO" sz="3200" spc="-1" strike="noStrike">
              <a:latin typeface="Arial"/>
            </a:endParaRPr>
          </a:p>
        </p:txBody>
      </p:sp>
      <p:sp>
        <p:nvSpPr>
          <p:cNvPr id="123" name="PlaceHolder 5"/>
          <p:cNvSpPr>
            <a:spLocks noGrp="1"/>
          </p:cNvSpPr>
          <p:nvPr>
            <p:ph/>
          </p:nvPr>
        </p:nvSpPr>
        <p:spPr>
          <a:xfrm>
            <a:off x="609480" y="3682080"/>
            <a:ext cx="3533400" cy="1896840"/>
          </a:xfrm>
          <a:prstGeom prst="rect">
            <a:avLst/>
          </a:prstGeom>
          <a:noFill/>
          <a:ln w="0">
            <a:noFill/>
          </a:ln>
        </p:spPr>
        <p:txBody>
          <a:bodyPr lIns="0" rIns="0" tIns="0" bIns="0" anchor="t">
            <a:normAutofit/>
          </a:bodyPr>
          <a:p>
            <a:endParaRPr b="0" lang="es-CO" sz="3200" spc="-1" strike="noStrike">
              <a:latin typeface="Arial"/>
            </a:endParaRPr>
          </a:p>
        </p:txBody>
      </p:sp>
      <p:sp>
        <p:nvSpPr>
          <p:cNvPr id="124" name="PlaceHolder 6"/>
          <p:cNvSpPr>
            <a:spLocks noGrp="1"/>
          </p:cNvSpPr>
          <p:nvPr>
            <p:ph/>
          </p:nvPr>
        </p:nvSpPr>
        <p:spPr>
          <a:xfrm>
            <a:off x="4320000" y="3682080"/>
            <a:ext cx="3533400" cy="1896840"/>
          </a:xfrm>
          <a:prstGeom prst="rect">
            <a:avLst/>
          </a:prstGeom>
          <a:noFill/>
          <a:ln w="0">
            <a:noFill/>
          </a:ln>
        </p:spPr>
        <p:txBody>
          <a:bodyPr lIns="0" rIns="0" tIns="0" bIns="0" anchor="t">
            <a:normAutofit/>
          </a:bodyPr>
          <a:p>
            <a:endParaRPr b="0" lang="es-CO" sz="3200" spc="-1" strike="noStrike">
              <a:latin typeface="Arial"/>
            </a:endParaRPr>
          </a:p>
        </p:txBody>
      </p:sp>
      <p:sp>
        <p:nvSpPr>
          <p:cNvPr id="125" name="PlaceHolder 7"/>
          <p:cNvSpPr>
            <a:spLocks noGrp="1"/>
          </p:cNvSpPr>
          <p:nvPr>
            <p:ph/>
          </p:nvPr>
        </p:nvSpPr>
        <p:spPr>
          <a:xfrm>
            <a:off x="8030520" y="3682080"/>
            <a:ext cx="3533400" cy="1896840"/>
          </a:xfrm>
          <a:prstGeom prst="rect">
            <a:avLst/>
          </a:prstGeom>
          <a:noFill/>
          <a:ln w="0">
            <a:noFill/>
          </a:ln>
        </p:spPr>
        <p:txBody>
          <a:bodyPr lIns="0" rIns="0" tIns="0" bIns="0" anchor="t">
            <a:normAutofit/>
          </a:bodyPr>
          <a:p>
            <a:endParaRPr b="0" lang="es-CO" sz="3200" spc="-1" strike="noStrike">
              <a:latin typeface="Arial"/>
            </a:endParaRPr>
          </a:p>
        </p:txBody>
      </p:sp>
      <p:sp>
        <p:nvSpPr>
          <p:cNvPr id="9" name="PlaceHolder 8"/>
          <p:cNvSpPr>
            <a:spLocks noGrp="1"/>
          </p:cNvSpPr>
          <p:nvPr>
            <p:ph type="ftr" idx="1"/>
          </p:nvPr>
        </p:nvSpPr>
        <p:spPr/>
        <p:txBody>
          <a:bodyPr/>
          <a:p>
            <a:r>
              <a:t>Footer</a:t>
            </a:r>
          </a:p>
        </p:txBody>
      </p:sp>
      <p:sp>
        <p:nvSpPr>
          <p:cNvPr id="10" name="PlaceHolder 9"/>
          <p:cNvSpPr>
            <a:spLocks noGrp="1"/>
          </p:cNvSpPr>
          <p:nvPr>
            <p:ph type="sldNum" idx="2"/>
          </p:nvPr>
        </p:nvSpPr>
        <p:spPr/>
        <p:txBody>
          <a:bodyPr/>
          <a:p>
            <a:fld id="{B4DEF2D8-4AB9-4B08-93DB-6135E13083D5}" type="slidenum">
              <a:t>&lt;#&gt;</a:t>
            </a:fld>
          </a:p>
        </p:txBody>
      </p:sp>
      <p:sp>
        <p:nvSpPr>
          <p:cNvPr id="11" name="PlaceHolder 10"/>
          <p:cNvSpPr>
            <a:spLocks noGrp="1"/>
          </p:cNvSpPr>
          <p:nvPr>
            <p:ph type="dt" idx="3"/>
          </p:nvPr>
        </p:nvSpPr>
        <p:spPr/>
        <p:txBody>
          <a:bodyPr/>
          <a:p>
            <a:r>
              <a:rPr lang="es-CO"/>
              <a:t/>
            </a: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609480" y="273600"/>
            <a:ext cx="10973520" cy="1144800"/>
          </a:xfrm>
          <a:prstGeom prst="rect">
            <a:avLst/>
          </a:prstGeom>
          <a:noFill/>
          <a:ln w="0">
            <a:noFill/>
          </a:ln>
        </p:spPr>
        <p:txBody>
          <a:bodyPr lIns="0" rIns="0" tIns="0" bIns="0" anchor="ctr">
            <a:noAutofit/>
          </a:bodyPr>
          <a:p>
            <a:pPr algn="ctr">
              <a:buNone/>
            </a:pPr>
            <a:endParaRPr b="0" lang="es-CO" sz="4400" spc="-1" strike="noStrike">
              <a:latin typeface="Arial"/>
            </a:endParaRPr>
          </a:p>
        </p:txBody>
      </p:sp>
      <p:sp>
        <p:nvSpPr>
          <p:cNvPr id="10" name="PlaceHolder 2"/>
          <p:cNvSpPr>
            <a:spLocks noGrp="1"/>
          </p:cNvSpPr>
          <p:nvPr>
            <p:ph/>
          </p:nvPr>
        </p:nvSpPr>
        <p:spPr>
          <a:xfrm>
            <a:off x="609480" y="1604520"/>
            <a:ext cx="5355000" cy="3977280"/>
          </a:xfrm>
          <a:prstGeom prst="rect">
            <a:avLst/>
          </a:prstGeom>
          <a:noFill/>
          <a:ln w="0">
            <a:noFill/>
          </a:ln>
        </p:spPr>
        <p:txBody>
          <a:bodyPr lIns="0" rIns="0" tIns="0" bIns="0" anchor="t">
            <a:normAutofit/>
          </a:bodyPr>
          <a:p>
            <a:endParaRPr b="0" lang="es-CO" sz="3200" spc="-1" strike="noStrike">
              <a:latin typeface="Arial"/>
            </a:endParaRPr>
          </a:p>
        </p:txBody>
      </p:sp>
      <p:sp>
        <p:nvSpPr>
          <p:cNvPr id="11" name="PlaceHolder 3"/>
          <p:cNvSpPr>
            <a:spLocks noGrp="1"/>
          </p:cNvSpPr>
          <p:nvPr>
            <p:ph/>
          </p:nvPr>
        </p:nvSpPr>
        <p:spPr>
          <a:xfrm>
            <a:off x="6232680" y="1604520"/>
            <a:ext cx="5355000" cy="3977280"/>
          </a:xfrm>
          <a:prstGeom prst="rect">
            <a:avLst/>
          </a:prstGeom>
          <a:noFill/>
          <a:ln w="0">
            <a:noFill/>
          </a:ln>
        </p:spPr>
        <p:txBody>
          <a:bodyPr lIns="0" rIns="0" tIns="0" bIns="0" anchor="t">
            <a:normAutofit/>
          </a:bodyPr>
          <a:p>
            <a:endParaRPr b="0" lang="es-CO" sz="3200" spc="-1" strike="noStrike">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609480" y="273600"/>
            <a:ext cx="10973520" cy="1144800"/>
          </a:xfrm>
          <a:prstGeom prst="rect">
            <a:avLst/>
          </a:prstGeom>
          <a:noFill/>
          <a:ln w="0">
            <a:noFill/>
          </a:ln>
        </p:spPr>
        <p:txBody>
          <a:bodyPr lIns="0" rIns="0" tIns="0" bIns="0" anchor="ctr">
            <a:noAutofit/>
          </a:bodyPr>
          <a:p>
            <a:pPr algn="ctr">
              <a:buNone/>
            </a:pPr>
            <a:endParaRPr b="0" lang="es-CO" sz="4400" spc="-1" strike="noStrike">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609480" y="273600"/>
            <a:ext cx="10973520" cy="5307840"/>
          </a:xfrm>
          <a:prstGeom prst="rect">
            <a:avLst/>
          </a:prstGeom>
          <a:noFill/>
          <a:ln w="0">
            <a:noFill/>
          </a:ln>
        </p:spPr>
        <p:txBody>
          <a:bodyPr lIns="0" rIns="0" tIns="0" bIns="0" anchor="ctr">
            <a:noAutofit/>
          </a:bodyPr>
          <a:p>
            <a:pPr algn="ctr">
              <a:buNone/>
            </a:pPr>
            <a:endParaRPr b="0" lang="es-CO"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609480" y="273600"/>
            <a:ext cx="10973520" cy="1144800"/>
          </a:xfrm>
          <a:prstGeom prst="rect">
            <a:avLst/>
          </a:prstGeom>
          <a:noFill/>
          <a:ln w="0">
            <a:noFill/>
          </a:ln>
        </p:spPr>
        <p:txBody>
          <a:bodyPr lIns="0" rIns="0" tIns="0" bIns="0" anchor="ctr">
            <a:noAutofit/>
          </a:bodyPr>
          <a:p>
            <a:pPr algn="ctr">
              <a:buNone/>
            </a:pPr>
            <a:endParaRPr b="0" lang="es-CO" sz="4400" spc="-1" strike="noStrike">
              <a:latin typeface="Arial"/>
            </a:endParaRPr>
          </a:p>
        </p:txBody>
      </p:sp>
      <p:sp>
        <p:nvSpPr>
          <p:cNvPr id="15" name="PlaceHolder 2"/>
          <p:cNvSpPr>
            <a:spLocks noGrp="1"/>
          </p:cNvSpPr>
          <p:nvPr>
            <p:ph/>
          </p:nvPr>
        </p:nvSpPr>
        <p:spPr>
          <a:xfrm>
            <a:off x="609480" y="1604520"/>
            <a:ext cx="5355000" cy="1896840"/>
          </a:xfrm>
          <a:prstGeom prst="rect">
            <a:avLst/>
          </a:prstGeom>
          <a:noFill/>
          <a:ln w="0">
            <a:noFill/>
          </a:ln>
        </p:spPr>
        <p:txBody>
          <a:bodyPr lIns="0" rIns="0" tIns="0" bIns="0" anchor="t">
            <a:normAutofit/>
          </a:bodyPr>
          <a:p>
            <a:endParaRPr b="0" lang="es-CO" sz="3200" spc="-1" strike="noStrike">
              <a:latin typeface="Arial"/>
            </a:endParaRPr>
          </a:p>
        </p:txBody>
      </p:sp>
      <p:sp>
        <p:nvSpPr>
          <p:cNvPr id="16" name="PlaceHolder 3"/>
          <p:cNvSpPr>
            <a:spLocks noGrp="1"/>
          </p:cNvSpPr>
          <p:nvPr>
            <p:ph/>
          </p:nvPr>
        </p:nvSpPr>
        <p:spPr>
          <a:xfrm>
            <a:off x="6232680" y="1604520"/>
            <a:ext cx="5355000" cy="3977280"/>
          </a:xfrm>
          <a:prstGeom prst="rect">
            <a:avLst/>
          </a:prstGeom>
          <a:noFill/>
          <a:ln w="0">
            <a:noFill/>
          </a:ln>
        </p:spPr>
        <p:txBody>
          <a:bodyPr lIns="0" rIns="0" tIns="0" bIns="0" anchor="t">
            <a:normAutofit/>
          </a:bodyPr>
          <a:p>
            <a:endParaRPr b="0" lang="es-CO" sz="3200" spc="-1" strike="noStrike">
              <a:latin typeface="Arial"/>
            </a:endParaRPr>
          </a:p>
        </p:txBody>
      </p:sp>
      <p:sp>
        <p:nvSpPr>
          <p:cNvPr id="17" name="PlaceHolder 4"/>
          <p:cNvSpPr>
            <a:spLocks noGrp="1"/>
          </p:cNvSpPr>
          <p:nvPr>
            <p:ph/>
          </p:nvPr>
        </p:nvSpPr>
        <p:spPr>
          <a:xfrm>
            <a:off x="609480" y="3682080"/>
            <a:ext cx="5355000" cy="1896840"/>
          </a:xfrm>
          <a:prstGeom prst="rect">
            <a:avLst/>
          </a:prstGeom>
          <a:noFill/>
          <a:ln w="0">
            <a:noFill/>
          </a:ln>
        </p:spPr>
        <p:txBody>
          <a:bodyPr lIns="0" rIns="0" tIns="0" bIns="0" anchor="t">
            <a:normAutofit/>
          </a:bodyPr>
          <a:p>
            <a:endParaRPr b="0" lang="es-CO" sz="3200" spc="-1" strike="noStrike">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609480" y="273600"/>
            <a:ext cx="10973520" cy="1144800"/>
          </a:xfrm>
          <a:prstGeom prst="rect">
            <a:avLst/>
          </a:prstGeom>
          <a:noFill/>
          <a:ln w="0">
            <a:noFill/>
          </a:ln>
        </p:spPr>
        <p:txBody>
          <a:bodyPr lIns="0" rIns="0" tIns="0" bIns="0" anchor="ctr">
            <a:noAutofit/>
          </a:bodyPr>
          <a:p>
            <a:pPr algn="ctr">
              <a:buNone/>
            </a:pPr>
            <a:endParaRPr b="0" lang="es-CO" sz="4400" spc="-1" strike="noStrike">
              <a:latin typeface="Arial"/>
            </a:endParaRPr>
          </a:p>
        </p:txBody>
      </p:sp>
      <p:sp>
        <p:nvSpPr>
          <p:cNvPr id="19" name="PlaceHolder 2"/>
          <p:cNvSpPr>
            <a:spLocks noGrp="1"/>
          </p:cNvSpPr>
          <p:nvPr>
            <p:ph/>
          </p:nvPr>
        </p:nvSpPr>
        <p:spPr>
          <a:xfrm>
            <a:off x="609480" y="1604520"/>
            <a:ext cx="5355000" cy="3977280"/>
          </a:xfrm>
          <a:prstGeom prst="rect">
            <a:avLst/>
          </a:prstGeom>
          <a:noFill/>
          <a:ln w="0">
            <a:noFill/>
          </a:ln>
        </p:spPr>
        <p:txBody>
          <a:bodyPr lIns="0" rIns="0" tIns="0" bIns="0" anchor="t">
            <a:normAutofit/>
          </a:bodyPr>
          <a:p>
            <a:endParaRPr b="0" lang="es-CO" sz="3200" spc="-1" strike="noStrike">
              <a:latin typeface="Arial"/>
            </a:endParaRPr>
          </a:p>
        </p:txBody>
      </p:sp>
      <p:sp>
        <p:nvSpPr>
          <p:cNvPr id="20" name="PlaceHolder 3"/>
          <p:cNvSpPr>
            <a:spLocks noGrp="1"/>
          </p:cNvSpPr>
          <p:nvPr>
            <p:ph/>
          </p:nvPr>
        </p:nvSpPr>
        <p:spPr>
          <a:xfrm>
            <a:off x="6232680" y="1604520"/>
            <a:ext cx="5355000" cy="1896840"/>
          </a:xfrm>
          <a:prstGeom prst="rect">
            <a:avLst/>
          </a:prstGeom>
          <a:noFill/>
          <a:ln w="0">
            <a:noFill/>
          </a:ln>
        </p:spPr>
        <p:txBody>
          <a:bodyPr lIns="0" rIns="0" tIns="0" bIns="0" anchor="t">
            <a:normAutofit/>
          </a:bodyPr>
          <a:p>
            <a:endParaRPr b="0" lang="es-CO" sz="3200" spc="-1" strike="noStrike">
              <a:latin typeface="Arial"/>
            </a:endParaRPr>
          </a:p>
        </p:txBody>
      </p:sp>
      <p:sp>
        <p:nvSpPr>
          <p:cNvPr id="21" name="PlaceHolder 4"/>
          <p:cNvSpPr>
            <a:spLocks noGrp="1"/>
          </p:cNvSpPr>
          <p:nvPr>
            <p:ph/>
          </p:nvPr>
        </p:nvSpPr>
        <p:spPr>
          <a:xfrm>
            <a:off x="6232680" y="3682080"/>
            <a:ext cx="5355000" cy="1896840"/>
          </a:xfrm>
          <a:prstGeom prst="rect">
            <a:avLst/>
          </a:prstGeom>
          <a:noFill/>
          <a:ln w="0">
            <a:noFill/>
          </a:ln>
        </p:spPr>
        <p:txBody>
          <a:bodyPr lIns="0" rIns="0" tIns="0" bIns="0" anchor="t">
            <a:normAutofit/>
          </a:bodyPr>
          <a:p>
            <a:endParaRPr b="0" lang="es-CO" sz="3200" spc="-1" strike="noStrike">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609480" y="273600"/>
            <a:ext cx="10973520" cy="1144800"/>
          </a:xfrm>
          <a:prstGeom prst="rect">
            <a:avLst/>
          </a:prstGeom>
          <a:noFill/>
          <a:ln w="0">
            <a:noFill/>
          </a:ln>
        </p:spPr>
        <p:txBody>
          <a:bodyPr lIns="0" rIns="0" tIns="0" bIns="0" anchor="ctr">
            <a:noAutofit/>
          </a:bodyPr>
          <a:p>
            <a:pPr algn="ctr">
              <a:buNone/>
            </a:pPr>
            <a:endParaRPr b="0" lang="es-CO" sz="4400" spc="-1" strike="noStrike">
              <a:latin typeface="Arial"/>
            </a:endParaRPr>
          </a:p>
        </p:txBody>
      </p:sp>
      <p:sp>
        <p:nvSpPr>
          <p:cNvPr id="23" name="PlaceHolder 2"/>
          <p:cNvSpPr>
            <a:spLocks noGrp="1"/>
          </p:cNvSpPr>
          <p:nvPr>
            <p:ph/>
          </p:nvPr>
        </p:nvSpPr>
        <p:spPr>
          <a:xfrm>
            <a:off x="609480" y="1604520"/>
            <a:ext cx="5355000" cy="1896840"/>
          </a:xfrm>
          <a:prstGeom prst="rect">
            <a:avLst/>
          </a:prstGeom>
          <a:noFill/>
          <a:ln w="0">
            <a:noFill/>
          </a:ln>
        </p:spPr>
        <p:txBody>
          <a:bodyPr lIns="0" rIns="0" tIns="0" bIns="0" anchor="t">
            <a:normAutofit/>
          </a:bodyPr>
          <a:p>
            <a:endParaRPr b="0" lang="es-CO" sz="3200" spc="-1" strike="noStrike">
              <a:latin typeface="Arial"/>
            </a:endParaRPr>
          </a:p>
        </p:txBody>
      </p:sp>
      <p:sp>
        <p:nvSpPr>
          <p:cNvPr id="24" name="PlaceHolder 3"/>
          <p:cNvSpPr>
            <a:spLocks noGrp="1"/>
          </p:cNvSpPr>
          <p:nvPr>
            <p:ph/>
          </p:nvPr>
        </p:nvSpPr>
        <p:spPr>
          <a:xfrm>
            <a:off x="6232680" y="1604520"/>
            <a:ext cx="5355000" cy="1896840"/>
          </a:xfrm>
          <a:prstGeom prst="rect">
            <a:avLst/>
          </a:prstGeom>
          <a:noFill/>
          <a:ln w="0">
            <a:noFill/>
          </a:ln>
        </p:spPr>
        <p:txBody>
          <a:bodyPr lIns="0" rIns="0" tIns="0" bIns="0" anchor="t">
            <a:normAutofit/>
          </a:bodyPr>
          <a:p>
            <a:endParaRPr b="0" lang="es-CO" sz="3200" spc="-1" strike="noStrike">
              <a:latin typeface="Arial"/>
            </a:endParaRPr>
          </a:p>
        </p:txBody>
      </p:sp>
      <p:sp>
        <p:nvSpPr>
          <p:cNvPr id="25" name="PlaceHolder 4"/>
          <p:cNvSpPr>
            <a:spLocks noGrp="1"/>
          </p:cNvSpPr>
          <p:nvPr>
            <p:ph/>
          </p:nvPr>
        </p:nvSpPr>
        <p:spPr>
          <a:xfrm>
            <a:off x="609480" y="3682080"/>
            <a:ext cx="10973520" cy="1896840"/>
          </a:xfrm>
          <a:prstGeom prst="rect">
            <a:avLst/>
          </a:prstGeom>
          <a:noFill/>
          <a:ln w="0">
            <a:noFill/>
          </a:ln>
        </p:spPr>
        <p:txBody>
          <a:bodyPr lIns="0" rIns="0" tIns="0" bIns="0" anchor="t">
            <a:normAutofit/>
          </a:bodyPr>
          <a:p>
            <a:endParaRPr b="0" lang="es-CO" sz="3200" spc="-1" strike="noStrike">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jpeg"/><Relationship Id="rId3" Type="http://schemas.openxmlformats.org/officeDocument/2006/relationships/image" Target="../media/image2.jpeg"/><Relationship Id="rId4" Type="http://schemas.openxmlformats.org/officeDocument/2006/relationships/image" Target="../media/image3.png"/><Relationship Id="rId5" Type="http://schemas.openxmlformats.org/officeDocument/2006/relationships/slideLayout" Target="../slideLayouts/slideLayout1.xml"/><Relationship Id="rId6" Type="http://schemas.openxmlformats.org/officeDocument/2006/relationships/slideLayout" Target="../slideLayouts/slideLayout2.xml"/><Relationship Id="rId7" Type="http://schemas.openxmlformats.org/officeDocument/2006/relationships/slideLayout" Target="../slideLayouts/slideLayout3.xml"/><Relationship Id="rId8" Type="http://schemas.openxmlformats.org/officeDocument/2006/relationships/slideLayout" Target="../slideLayouts/slideLayout4.xml"/><Relationship Id="rId9" Type="http://schemas.openxmlformats.org/officeDocument/2006/relationships/slideLayout" Target="../slideLayouts/slideLayout5.xml"/><Relationship Id="rId10" Type="http://schemas.openxmlformats.org/officeDocument/2006/relationships/slideLayout" Target="../slideLayouts/slideLayout6.xml"/><Relationship Id="rId11" Type="http://schemas.openxmlformats.org/officeDocument/2006/relationships/slideLayout" Target="../slideLayouts/slideLayout7.xml"/><Relationship Id="rId12" Type="http://schemas.openxmlformats.org/officeDocument/2006/relationships/slideLayout" Target="../slideLayouts/slideLayout8.xml"/><Relationship Id="rId13" Type="http://schemas.openxmlformats.org/officeDocument/2006/relationships/slideLayout" Target="../slideLayouts/slideLayout9.xml"/><Relationship Id="rId14" Type="http://schemas.openxmlformats.org/officeDocument/2006/relationships/slideLayout" Target="../slideLayouts/slideLayout10.xml"/><Relationship Id="rId15" Type="http://schemas.openxmlformats.org/officeDocument/2006/relationships/slideLayout" Target="../slideLayouts/slideLayout11.xml"/><Relationship Id="rId16"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4.jpeg"/><Relationship Id="rId3" Type="http://schemas.openxmlformats.org/officeDocument/2006/relationships/image" Target="../media/image5.jpeg"/><Relationship Id="rId4" Type="http://schemas.openxmlformats.org/officeDocument/2006/relationships/image" Target="../media/image6.jpeg"/><Relationship Id="rId5" Type="http://schemas.openxmlformats.org/officeDocument/2006/relationships/image" Target="../media/image7.jpeg"/><Relationship Id="rId6" Type="http://schemas.openxmlformats.org/officeDocument/2006/relationships/slideLayout" Target="../slideLayouts/slideLayout13.xml"/><Relationship Id="rId7" Type="http://schemas.openxmlformats.org/officeDocument/2006/relationships/slideLayout" Target="../slideLayouts/slideLayout14.xml"/><Relationship Id="rId8" Type="http://schemas.openxmlformats.org/officeDocument/2006/relationships/slideLayout" Target="../slideLayouts/slideLayout15.xml"/><Relationship Id="rId9" Type="http://schemas.openxmlformats.org/officeDocument/2006/relationships/slideLayout" Target="../slideLayouts/slideLayout16.xml"/><Relationship Id="rId10" Type="http://schemas.openxmlformats.org/officeDocument/2006/relationships/slideLayout" Target="../slideLayouts/slideLayout17.xml"/><Relationship Id="rId11" Type="http://schemas.openxmlformats.org/officeDocument/2006/relationships/slideLayout" Target="../slideLayouts/slideLayout18.xml"/><Relationship Id="rId12" Type="http://schemas.openxmlformats.org/officeDocument/2006/relationships/slideLayout" Target="../slideLayouts/slideLayout19.xml"/><Relationship Id="rId13" Type="http://schemas.openxmlformats.org/officeDocument/2006/relationships/slideLayout" Target="../slideLayouts/slideLayout20.xml"/><Relationship Id="rId14" Type="http://schemas.openxmlformats.org/officeDocument/2006/relationships/slideLayout" Target="../slideLayouts/slideLayout21.xml"/><Relationship Id="rId15" Type="http://schemas.openxmlformats.org/officeDocument/2006/relationships/slideLayout" Target="../slideLayouts/slideLayout22.xml"/><Relationship Id="rId16" Type="http://schemas.openxmlformats.org/officeDocument/2006/relationships/slideLayout" Target="../slideLayouts/slideLayout23.xml"/><Relationship Id="rId17"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8.jpeg"/><Relationship Id="rId3" Type="http://schemas.openxmlformats.org/officeDocument/2006/relationships/image" Target="../media/image9.jpeg"/><Relationship Id="rId4" Type="http://schemas.openxmlformats.org/officeDocument/2006/relationships/slideLayout" Target="../slideLayouts/slideLayout25.xml"/><Relationship Id="rId5" Type="http://schemas.openxmlformats.org/officeDocument/2006/relationships/slideLayout" Target="../slideLayouts/slideLayout26.xml"/><Relationship Id="rId6" Type="http://schemas.openxmlformats.org/officeDocument/2006/relationships/slideLayout" Target="../slideLayouts/slideLayout27.xml"/><Relationship Id="rId7" Type="http://schemas.openxmlformats.org/officeDocument/2006/relationships/slideLayout" Target="../slideLayouts/slideLayout28.xml"/><Relationship Id="rId8" Type="http://schemas.openxmlformats.org/officeDocument/2006/relationships/slideLayout" Target="../slideLayouts/slideLayout29.xml"/><Relationship Id="rId9" Type="http://schemas.openxmlformats.org/officeDocument/2006/relationships/slideLayout" Target="../slideLayouts/slideLayout30.xml"/><Relationship Id="rId10" Type="http://schemas.openxmlformats.org/officeDocument/2006/relationships/slideLayout" Target="../slideLayouts/slideLayout31.xml"/><Relationship Id="rId11" Type="http://schemas.openxmlformats.org/officeDocument/2006/relationships/slideLayout" Target="../slideLayouts/slideLayout32.xml"/><Relationship Id="rId12" Type="http://schemas.openxmlformats.org/officeDocument/2006/relationships/slideLayout" Target="../slideLayouts/slideLayout33.xml"/><Relationship Id="rId13" Type="http://schemas.openxmlformats.org/officeDocument/2006/relationships/slideLayout" Target="../slideLayouts/slideLayout34.xml"/><Relationship Id="rId14" Type="http://schemas.openxmlformats.org/officeDocument/2006/relationships/slideLayout" Target="../slideLayouts/slideLayout35.xml"/><Relationship Id="rId15" Type="http://schemas.openxmlformats.org/officeDocument/2006/relationships/slideLayout" Target="../slideLayouts/slideLayout36.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0" name="Google Shape;6;p4" descr=""/>
          <p:cNvPicPr/>
          <p:nvPr/>
        </p:nvPicPr>
        <p:blipFill>
          <a:blip r:embed="rId2"/>
          <a:stretch/>
        </p:blipFill>
        <p:spPr>
          <a:xfrm>
            <a:off x="3240" y="0"/>
            <a:ext cx="12186360" cy="6857280"/>
          </a:xfrm>
          <a:prstGeom prst="rect">
            <a:avLst/>
          </a:prstGeom>
          <a:ln w="0">
            <a:noFill/>
          </a:ln>
        </p:spPr>
      </p:pic>
      <p:pic>
        <p:nvPicPr>
          <p:cNvPr id="1" name="Google Shape;7;p4" descr=""/>
          <p:cNvPicPr/>
          <p:nvPr/>
        </p:nvPicPr>
        <p:blipFill>
          <a:blip r:embed="rId3"/>
          <a:stretch/>
        </p:blipFill>
        <p:spPr>
          <a:xfrm>
            <a:off x="6480" y="0"/>
            <a:ext cx="12179880" cy="6857280"/>
          </a:xfrm>
          <a:prstGeom prst="rect">
            <a:avLst/>
          </a:prstGeom>
          <a:ln w="0">
            <a:noFill/>
          </a:ln>
        </p:spPr>
      </p:pic>
      <p:pic>
        <p:nvPicPr>
          <p:cNvPr id="2" name="Google Shape;9;p5" descr=""/>
          <p:cNvPicPr/>
          <p:nvPr/>
        </p:nvPicPr>
        <p:blipFill>
          <a:blip r:embed="rId4"/>
          <a:stretch/>
        </p:blipFill>
        <p:spPr>
          <a:xfrm>
            <a:off x="720" y="0"/>
            <a:ext cx="12191400" cy="6857280"/>
          </a:xfrm>
          <a:prstGeom prst="rect">
            <a:avLst/>
          </a:prstGeom>
          <a:ln w="0">
            <a:noFill/>
          </a:ln>
        </p:spPr>
      </p:pic>
      <p:sp>
        <p:nvSpPr>
          <p:cNvPr id="3" name="PlaceHolder 1"/>
          <p:cNvSpPr>
            <a:spLocks noGrp="1"/>
          </p:cNvSpPr>
          <p:nvPr>
            <p:ph type="title"/>
          </p:nvPr>
        </p:nvSpPr>
        <p:spPr>
          <a:xfrm>
            <a:off x="609480" y="273600"/>
            <a:ext cx="10973520" cy="1144800"/>
          </a:xfrm>
          <a:prstGeom prst="rect">
            <a:avLst/>
          </a:prstGeom>
          <a:noFill/>
          <a:ln w="0">
            <a:noFill/>
          </a:ln>
        </p:spPr>
        <p:txBody>
          <a:bodyPr lIns="0" rIns="0" tIns="0" bIns="0" anchor="ctr">
            <a:noAutofit/>
          </a:bodyPr>
          <a:p>
            <a:pPr algn="ctr">
              <a:buNone/>
            </a:pPr>
            <a:r>
              <a:rPr b="0" lang="es-CO" sz="4400" spc="-1" strike="noStrike">
                <a:latin typeface="Arial"/>
              </a:rPr>
              <a:t>Pulse para editar el formato del texto de título</a:t>
            </a:r>
            <a:endParaRPr b="0" lang="es-CO" sz="4400" spc="-1" strike="noStrike">
              <a:latin typeface="Arial"/>
            </a:endParaRPr>
          </a:p>
        </p:txBody>
      </p:sp>
      <p:sp>
        <p:nvSpPr>
          <p:cNvPr id="4" name="PlaceHolder 2"/>
          <p:cNvSpPr>
            <a:spLocks noGrp="1"/>
          </p:cNvSpPr>
          <p:nvPr>
            <p:ph type="body"/>
          </p:nvPr>
        </p:nvSpPr>
        <p:spPr>
          <a:xfrm>
            <a:off x="609480" y="1604520"/>
            <a:ext cx="1097352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s-CO" sz="3200" spc="-1" strike="noStrike">
                <a:latin typeface="Arial"/>
              </a:rPr>
              <a:t>Pulse para editar el formato de texto del esquema</a:t>
            </a:r>
            <a:endParaRPr b="0" lang="es-CO" sz="3200" spc="-1" strike="noStrike">
              <a:latin typeface="Arial"/>
            </a:endParaRPr>
          </a:p>
          <a:p>
            <a:pPr lvl="1" marL="864000" indent="-324000">
              <a:spcBef>
                <a:spcPts val="1134"/>
              </a:spcBef>
              <a:buClr>
                <a:srgbClr val="000000"/>
              </a:buClr>
              <a:buSzPct val="75000"/>
              <a:buFont typeface="Symbol" charset="2"/>
              <a:buChar char=""/>
            </a:pPr>
            <a:r>
              <a:rPr b="0" lang="es-CO" sz="2800" spc="-1" strike="noStrike">
                <a:latin typeface="Arial"/>
              </a:rPr>
              <a:t>Segundo nivel del esquema</a:t>
            </a:r>
            <a:endParaRPr b="0" lang="es-CO" sz="2800" spc="-1" strike="noStrike">
              <a:latin typeface="Arial"/>
            </a:endParaRPr>
          </a:p>
          <a:p>
            <a:pPr lvl="2" marL="1296000" indent="-288000">
              <a:spcBef>
                <a:spcPts val="850"/>
              </a:spcBef>
              <a:buClr>
                <a:srgbClr val="000000"/>
              </a:buClr>
              <a:buSzPct val="45000"/>
              <a:buFont typeface="Wingdings" charset="2"/>
              <a:buChar char=""/>
            </a:pPr>
            <a:r>
              <a:rPr b="0" lang="es-CO" sz="2400" spc="-1" strike="noStrike">
                <a:latin typeface="Arial"/>
              </a:rPr>
              <a:t>Tercer nivel del esquema</a:t>
            </a:r>
            <a:endParaRPr b="0" lang="es-CO" sz="2400" spc="-1" strike="noStrike">
              <a:latin typeface="Arial"/>
            </a:endParaRPr>
          </a:p>
          <a:p>
            <a:pPr lvl="3" marL="1728000" indent="-216000">
              <a:spcBef>
                <a:spcPts val="567"/>
              </a:spcBef>
              <a:buClr>
                <a:srgbClr val="000000"/>
              </a:buClr>
              <a:buSzPct val="75000"/>
              <a:buFont typeface="Symbol" charset="2"/>
              <a:buChar char=""/>
            </a:pPr>
            <a:r>
              <a:rPr b="0" lang="es-CO" sz="2000" spc="-1" strike="noStrike">
                <a:latin typeface="Arial"/>
              </a:rPr>
              <a:t>Cuarto nivel del esquema</a:t>
            </a:r>
            <a:endParaRPr b="0" lang="es-CO" sz="2000" spc="-1" strike="noStrike">
              <a:latin typeface="Arial"/>
            </a:endParaRPr>
          </a:p>
          <a:p>
            <a:pPr lvl="4" marL="2160000" indent="-216000">
              <a:spcBef>
                <a:spcPts val="283"/>
              </a:spcBef>
              <a:buClr>
                <a:srgbClr val="000000"/>
              </a:buClr>
              <a:buSzPct val="45000"/>
              <a:buFont typeface="Wingdings" charset="2"/>
              <a:buChar char=""/>
            </a:pPr>
            <a:r>
              <a:rPr b="0" lang="es-CO" sz="2000" spc="-1" strike="noStrike">
                <a:latin typeface="Arial"/>
              </a:rPr>
              <a:t>Quinto nivel del esquema</a:t>
            </a:r>
            <a:endParaRPr b="0" lang="es-CO" sz="2000" spc="-1" strike="noStrike">
              <a:latin typeface="Arial"/>
            </a:endParaRPr>
          </a:p>
          <a:p>
            <a:pPr lvl="5" marL="2592000" indent="-216000">
              <a:spcBef>
                <a:spcPts val="283"/>
              </a:spcBef>
              <a:buClr>
                <a:srgbClr val="000000"/>
              </a:buClr>
              <a:buSzPct val="45000"/>
              <a:buFont typeface="Wingdings" charset="2"/>
              <a:buChar char=""/>
            </a:pPr>
            <a:r>
              <a:rPr b="0" lang="es-CO" sz="2000" spc="-1" strike="noStrike">
                <a:latin typeface="Arial"/>
              </a:rPr>
              <a:t>Sexto nivel del esquema</a:t>
            </a:r>
            <a:endParaRPr b="0" lang="es-CO" sz="2000" spc="-1" strike="noStrike">
              <a:latin typeface="Arial"/>
            </a:endParaRPr>
          </a:p>
          <a:p>
            <a:pPr lvl="6" marL="3024000" indent="-216000">
              <a:spcBef>
                <a:spcPts val="283"/>
              </a:spcBef>
              <a:buClr>
                <a:srgbClr val="000000"/>
              </a:buClr>
              <a:buSzPct val="45000"/>
              <a:buFont typeface="Wingdings" charset="2"/>
              <a:buChar char=""/>
            </a:pPr>
            <a:r>
              <a:rPr b="0" lang="es-CO" sz="2000" spc="-1" strike="noStrike">
                <a:latin typeface="Arial"/>
              </a:rPr>
              <a:t>Séptimo nivel del esquema</a:t>
            </a:r>
            <a:endParaRPr b="0" lang="es-CO"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5"/>
    <p:sldLayoutId id="2147483650" r:id="rId6"/>
    <p:sldLayoutId id="2147483651" r:id="rId7"/>
    <p:sldLayoutId id="2147483652" r:id="rId8"/>
    <p:sldLayoutId id="2147483653" r:id="rId9"/>
    <p:sldLayoutId id="2147483654" r:id="rId10"/>
    <p:sldLayoutId id="2147483655" r:id="rId11"/>
    <p:sldLayoutId id="2147483656" r:id="rId12"/>
    <p:sldLayoutId id="2147483657" r:id="rId13"/>
    <p:sldLayoutId id="2147483658" r:id="rId14"/>
    <p:sldLayoutId id="2147483659" r:id="rId15"/>
    <p:sldLayoutId id="2147483660" r:id="rId16"/>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41" name="Google Shape;6;p4" descr=""/>
          <p:cNvPicPr/>
          <p:nvPr/>
        </p:nvPicPr>
        <p:blipFill>
          <a:blip r:embed="rId2"/>
          <a:stretch/>
        </p:blipFill>
        <p:spPr>
          <a:xfrm>
            <a:off x="3240" y="0"/>
            <a:ext cx="12186360" cy="6857280"/>
          </a:xfrm>
          <a:prstGeom prst="rect">
            <a:avLst/>
          </a:prstGeom>
          <a:ln w="0">
            <a:noFill/>
          </a:ln>
        </p:spPr>
      </p:pic>
      <p:pic>
        <p:nvPicPr>
          <p:cNvPr id="42" name="Google Shape;7;p4" descr=""/>
          <p:cNvPicPr/>
          <p:nvPr/>
        </p:nvPicPr>
        <p:blipFill>
          <a:blip r:embed="rId3"/>
          <a:stretch/>
        </p:blipFill>
        <p:spPr>
          <a:xfrm>
            <a:off x="6480" y="0"/>
            <a:ext cx="12179880" cy="6857280"/>
          </a:xfrm>
          <a:prstGeom prst="rect">
            <a:avLst/>
          </a:prstGeom>
          <a:ln w="0">
            <a:noFill/>
          </a:ln>
        </p:spPr>
      </p:pic>
      <p:pic>
        <p:nvPicPr>
          <p:cNvPr id="43" name="Google Shape;11;p6" descr=""/>
          <p:cNvPicPr/>
          <p:nvPr/>
        </p:nvPicPr>
        <p:blipFill>
          <a:blip r:embed="rId4"/>
          <a:stretch/>
        </p:blipFill>
        <p:spPr>
          <a:xfrm>
            <a:off x="6480" y="0"/>
            <a:ext cx="12179880" cy="6857280"/>
          </a:xfrm>
          <a:prstGeom prst="rect">
            <a:avLst/>
          </a:prstGeom>
          <a:ln w="0">
            <a:noFill/>
          </a:ln>
        </p:spPr>
      </p:pic>
      <p:pic>
        <p:nvPicPr>
          <p:cNvPr id="44" name="Google Shape;12;p6" descr=""/>
          <p:cNvPicPr/>
          <p:nvPr/>
        </p:nvPicPr>
        <p:blipFill>
          <a:blip r:embed="rId5"/>
          <a:stretch/>
        </p:blipFill>
        <p:spPr>
          <a:xfrm>
            <a:off x="3240" y="0"/>
            <a:ext cx="12186360" cy="6857280"/>
          </a:xfrm>
          <a:prstGeom prst="rect">
            <a:avLst/>
          </a:prstGeom>
          <a:ln w="0">
            <a:noFill/>
          </a:ln>
        </p:spPr>
      </p:pic>
      <p:sp>
        <p:nvSpPr>
          <p:cNvPr id="45" name="PlaceHolder 1"/>
          <p:cNvSpPr>
            <a:spLocks noGrp="1"/>
          </p:cNvSpPr>
          <p:nvPr>
            <p:ph type="title"/>
          </p:nvPr>
        </p:nvSpPr>
        <p:spPr>
          <a:xfrm>
            <a:off x="609480" y="273600"/>
            <a:ext cx="10973520" cy="1144800"/>
          </a:xfrm>
          <a:prstGeom prst="rect">
            <a:avLst/>
          </a:prstGeom>
          <a:noFill/>
          <a:ln w="0">
            <a:noFill/>
          </a:ln>
        </p:spPr>
        <p:txBody>
          <a:bodyPr lIns="0" rIns="0" tIns="0" bIns="0" anchor="ctr">
            <a:noAutofit/>
          </a:bodyPr>
          <a:p>
            <a:pPr algn="ctr">
              <a:buNone/>
            </a:pPr>
            <a:r>
              <a:rPr b="0" lang="es-CO" sz="4400" spc="-1" strike="noStrike">
                <a:latin typeface="Arial"/>
              </a:rPr>
              <a:t>Pulse para editar el formato del texto de título</a:t>
            </a:r>
            <a:endParaRPr b="0" lang="es-CO" sz="4400" spc="-1" strike="noStrike">
              <a:latin typeface="Arial"/>
            </a:endParaRPr>
          </a:p>
        </p:txBody>
      </p:sp>
      <p:sp>
        <p:nvSpPr>
          <p:cNvPr id="46" name="PlaceHolder 2"/>
          <p:cNvSpPr>
            <a:spLocks noGrp="1"/>
          </p:cNvSpPr>
          <p:nvPr>
            <p:ph type="body"/>
          </p:nvPr>
        </p:nvSpPr>
        <p:spPr>
          <a:xfrm>
            <a:off x="609480" y="1604520"/>
            <a:ext cx="1097352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s-CO" sz="3200" spc="-1" strike="noStrike">
                <a:latin typeface="Arial"/>
              </a:rPr>
              <a:t>Pulse para editar el formato de texto del esquema</a:t>
            </a:r>
            <a:endParaRPr b="0" lang="es-CO" sz="3200" spc="-1" strike="noStrike">
              <a:latin typeface="Arial"/>
            </a:endParaRPr>
          </a:p>
          <a:p>
            <a:pPr lvl="1" marL="864000" indent="-324000">
              <a:spcBef>
                <a:spcPts val="1134"/>
              </a:spcBef>
              <a:buClr>
                <a:srgbClr val="000000"/>
              </a:buClr>
              <a:buSzPct val="75000"/>
              <a:buFont typeface="Symbol" charset="2"/>
              <a:buChar char=""/>
            </a:pPr>
            <a:r>
              <a:rPr b="0" lang="es-CO" sz="2800" spc="-1" strike="noStrike">
                <a:latin typeface="Arial"/>
              </a:rPr>
              <a:t>Segundo nivel del esquema</a:t>
            </a:r>
            <a:endParaRPr b="0" lang="es-CO" sz="2800" spc="-1" strike="noStrike">
              <a:latin typeface="Arial"/>
            </a:endParaRPr>
          </a:p>
          <a:p>
            <a:pPr lvl="2" marL="1296000" indent="-288000">
              <a:spcBef>
                <a:spcPts val="850"/>
              </a:spcBef>
              <a:buClr>
                <a:srgbClr val="000000"/>
              </a:buClr>
              <a:buSzPct val="45000"/>
              <a:buFont typeface="Wingdings" charset="2"/>
              <a:buChar char=""/>
            </a:pPr>
            <a:r>
              <a:rPr b="0" lang="es-CO" sz="2400" spc="-1" strike="noStrike">
                <a:latin typeface="Arial"/>
              </a:rPr>
              <a:t>Tercer nivel del esquema</a:t>
            </a:r>
            <a:endParaRPr b="0" lang="es-CO" sz="2400" spc="-1" strike="noStrike">
              <a:latin typeface="Arial"/>
            </a:endParaRPr>
          </a:p>
          <a:p>
            <a:pPr lvl="3" marL="1728000" indent="-216000">
              <a:spcBef>
                <a:spcPts val="567"/>
              </a:spcBef>
              <a:buClr>
                <a:srgbClr val="000000"/>
              </a:buClr>
              <a:buSzPct val="75000"/>
              <a:buFont typeface="Symbol" charset="2"/>
              <a:buChar char=""/>
            </a:pPr>
            <a:r>
              <a:rPr b="0" lang="es-CO" sz="2000" spc="-1" strike="noStrike">
                <a:latin typeface="Arial"/>
              </a:rPr>
              <a:t>Cuarto nivel del esquema</a:t>
            </a:r>
            <a:endParaRPr b="0" lang="es-CO" sz="2000" spc="-1" strike="noStrike">
              <a:latin typeface="Arial"/>
            </a:endParaRPr>
          </a:p>
          <a:p>
            <a:pPr lvl="4" marL="2160000" indent="-216000">
              <a:spcBef>
                <a:spcPts val="283"/>
              </a:spcBef>
              <a:buClr>
                <a:srgbClr val="000000"/>
              </a:buClr>
              <a:buSzPct val="45000"/>
              <a:buFont typeface="Wingdings" charset="2"/>
              <a:buChar char=""/>
            </a:pPr>
            <a:r>
              <a:rPr b="0" lang="es-CO" sz="2000" spc="-1" strike="noStrike">
                <a:latin typeface="Arial"/>
              </a:rPr>
              <a:t>Quinto nivel del esquema</a:t>
            </a:r>
            <a:endParaRPr b="0" lang="es-CO" sz="2000" spc="-1" strike="noStrike">
              <a:latin typeface="Arial"/>
            </a:endParaRPr>
          </a:p>
          <a:p>
            <a:pPr lvl="5" marL="2592000" indent="-216000">
              <a:spcBef>
                <a:spcPts val="283"/>
              </a:spcBef>
              <a:buClr>
                <a:srgbClr val="000000"/>
              </a:buClr>
              <a:buSzPct val="45000"/>
              <a:buFont typeface="Wingdings" charset="2"/>
              <a:buChar char=""/>
            </a:pPr>
            <a:r>
              <a:rPr b="0" lang="es-CO" sz="2000" spc="-1" strike="noStrike">
                <a:latin typeface="Arial"/>
              </a:rPr>
              <a:t>Sexto nivel del esquema</a:t>
            </a:r>
            <a:endParaRPr b="0" lang="es-CO" sz="2000" spc="-1" strike="noStrike">
              <a:latin typeface="Arial"/>
            </a:endParaRPr>
          </a:p>
          <a:p>
            <a:pPr lvl="6" marL="3024000" indent="-216000">
              <a:spcBef>
                <a:spcPts val="283"/>
              </a:spcBef>
              <a:buClr>
                <a:srgbClr val="000000"/>
              </a:buClr>
              <a:buSzPct val="45000"/>
              <a:buFont typeface="Wingdings" charset="2"/>
              <a:buChar char=""/>
            </a:pPr>
            <a:r>
              <a:rPr b="0" lang="es-CO" sz="2000" spc="-1" strike="noStrike">
                <a:latin typeface="Arial"/>
              </a:rPr>
              <a:t>Séptimo nivel del esquema</a:t>
            </a:r>
            <a:endParaRPr b="0" lang="es-CO"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62" r:id="rId6"/>
    <p:sldLayoutId id="2147483663" r:id="rId7"/>
    <p:sldLayoutId id="2147483664" r:id="rId8"/>
    <p:sldLayoutId id="2147483665" r:id="rId9"/>
    <p:sldLayoutId id="2147483666" r:id="rId10"/>
    <p:sldLayoutId id="2147483667" r:id="rId11"/>
    <p:sldLayoutId id="2147483668" r:id="rId12"/>
    <p:sldLayoutId id="2147483669" r:id="rId13"/>
    <p:sldLayoutId id="2147483670" r:id="rId14"/>
    <p:sldLayoutId id="2147483671" r:id="rId15"/>
    <p:sldLayoutId id="2147483672" r:id="rId16"/>
    <p:sldLayoutId id="2147483673" r:id="rId17"/>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83" name="Google Shape;6;p4" descr=""/>
          <p:cNvPicPr/>
          <p:nvPr/>
        </p:nvPicPr>
        <p:blipFill>
          <a:blip r:embed="rId2"/>
          <a:stretch/>
        </p:blipFill>
        <p:spPr>
          <a:xfrm>
            <a:off x="3240" y="0"/>
            <a:ext cx="12186360" cy="6857280"/>
          </a:xfrm>
          <a:prstGeom prst="rect">
            <a:avLst/>
          </a:prstGeom>
          <a:ln w="0">
            <a:noFill/>
          </a:ln>
        </p:spPr>
      </p:pic>
      <p:pic>
        <p:nvPicPr>
          <p:cNvPr id="84" name="Google Shape;7;p4" descr=""/>
          <p:cNvPicPr/>
          <p:nvPr/>
        </p:nvPicPr>
        <p:blipFill>
          <a:blip r:embed="rId3"/>
          <a:stretch/>
        </p:blipFill>
        <p:spPr>
          <a:xfrm>
            <a:off x="6480" y="0"/>
            <a:ext cx="12179880" cy="6857280"/>
          </a:xfrm>
          <a:prstGeom prst="rect">
            <a:avLst/>
          </a:prstGeom>
          <a:ln w="0">
            <a:noFill/>
          </a:ln>
        </p:spPr>
      </p:pic>
      <p:sp>
        <p:nvSpPr>
          <p:cNvPr id="85" name="PlaceHolder 1"/>
          <p:cNvSpPr>
            <a:spLocks noGrp="1"/>
          </p:cNvSpPr>
          <p:nvPr>
            <p:ph type="ftr" idx="1"/>
          </p:nvPr>
        </p:nvSpPr>
        <p:spPr>
          <a:xfrm>
            <a:off x="4166280" y="6356520"/>
            <a:ext cx="3860640" cy="364320"/>
          </a:xfrm>
          <a:prstGeom prst="rect">
            <a:avLst/>
          </a:prstGeom>
          <a:noFill/>
          <a:ln w="0">
            <a:noFill/>
          </a:ln>
        </p:spPr>
        <p:txBody>
          <a:bodyPr lIns="90000" rIns="90000" tIns="45000" bIns="45000" anchor="t">
            <a:noAutofit/>
          </a:bodyPr>
          <a:lstStyle>
            <a:lvl1pPr algn="ctr">
              <a:lnSpc>
                <a:spcPct val="100000"/>
              </a:lnSpc>
              <a:buNone/>
              <a:defRPr b="0" lang="es-CO" sz="1400" spc="-1" strike="noStrike">
                <a:latin typeface="Times New Roman"/>
              </a:defRPr>
            </a:lvl1pPr>
          </a:lstStyle>
          <a:p>
            <a:pPr algn="ctr">
              <a:lnSpc>
                <a:spcPct val="100000"/>
              </a:lnSpc>
              <a:buNone/>
            </a:pPr>
            <a:r>
              <a:rPr b="0" lang="es-CO" sz="1400" spc="-1" strike="noStrike">
                <a:latin typeface="Times New Roman"/>
              </a:rPr>
              <a:t>&lt;pie de página&gt;</a:t>
            </a:r>
            <a:endParaRPr b="0" lang="es-CO" sz="1400" spc="-1" strike="noStrike">
              <a:latin typeface="Times New Roman"/>
            </a:endParaRPr>
          </a:p>
        </p:txBody>
      </p:sp>
      <p:sp>
        <p:nvSpPr>
          <p:cNvPr id="86" name="PlaceHolder 2"/>
          <p:cNvSpPr>
            <a:spLocks noGrp="1"/>
          </p:cNvSpPr>
          <p:nvPr>
            <p:ph type="sldNum" idx="2"/>
          </p:nvPr>
        </p:nvSpPr>
        <p:spPr>
          <a:xfrm>
            <a:off x="8738640" y="6356520"/>
            <a:ext cx="2844360" cy="364320"/>
          </a:xfrm>
          <a:prstGeom prst="rect">
            <a:avLst/>
          </a:prstGeom>
          <a:noFill/>
          <a:ln w="0">
            <a:noFill/>
          </a:ln>
        </p:spPr>
        <p:txBody>
          <a:bodyPr lIns="90000" rIns="90000" tIns="45000" bIns="45000" anchor="t">
            <a:noAutofit/>
          </a:bodyPr>
          <a:lstStyle>
            <a:lvl1pPr>
              <a:lnSpc>
                <a:spcPct val="100000"/>
              </a:lnSpc>
              <a:buNone/>
              <a:tabLst>
                <a:tab algn="l" pos="0"/>
              </a:tabLst>
              <a:defRPr b="0" lang="es-ES" sz="2260" spc="-1" strike="noStrike">
                <a:solidFill>
                  <a:srgbClr val="000000"/>
                </a:solidFill>
                <a:latin typeface="Calibri"/>
                <a:ea typeface="Calibri"/>
              </a:defRPr>
            </a:lvl1pPr>
          </a:lstStyle>
          <a:p>
            <a:pPr>
              <a:lnSpc>
                <a:spcPct val="100000"/>
              </a:lnSpc>
              <a:buNone/>
              <a:tabLst>
                <a:tab algn="l" pos="0"/>
              </a:tabLst>
            </a:pPr>
            <a:fld id="{E04D59EB-D54E-420D-B898-0FF1AF8DF2A4}" type="slidenum">
              <a:rPr b="0" lang="es-ES" sz="2260" spc="-1" strike="noStrike">
                <a:solidFill>
                  <a:srgbClr val="000000"/>
                </a:solidFill>
                <a:latin typeface="Calibri"/>
                <a:ea typeface="Calibri"/>
              </a:rPr>
              <a:t>&lt;número&gt;</a:t>
            </a:fld>
            <a:endParaRPr b="0" lang="es-CO" sz="2260" spc="-1" strike="noStrike">
              <a:latin typeface="Times New Roman"/>
            </a:endParaRPr>
          </a:p>
        </p:txBody>
      </p:sp>
      <p:sp>
        <p:nvSpPr>
          <p:cNvPr id="87" name="PlaceHolder 3"/>
          <p:cNvSpPr>
            <a:spLocks noGrp="1"/>
          </p:cNvSpPr>
          <p:nvPr>
            <p:ph type="dt" idx="3"/>
          </p:nvPr>
        </p:nvSpPr>
        <p:spPr>
          <a:xfrm>
            <a:off x="609840" y="6356520"/>
            <a:ext cx="2844360" cy="364320"/>
          </a:xfrm>
          <a:prstGeom prst="rect">
            <a:avLst/>
          </a:prstGeom>
          <a:noFill/>
          <a:ln w="0">
            <a:noFill/>
          </a:ln>
        </p:spPr>
        <p:txBody>
          <a:bodyPr lIns="90000" rIns="90000" tIns="45000" bIns="45000" anchor="t">
            <a:noAutofit/>
          </a:bodyPr>
          <a:lstStyle>
            <a:lvl1pPr>
              <a:defRPr b="0" lang="es-CO" sz="1400" spc="-1" strike="noStrike">
                <a:latin typeface="Times New Roman"/>
              </a:defRPr>
            </a:lvl1pPr>
          </a:lstStyle>
          <a:p>
            <a:r>
              <a:rPr b="0" lang="es-CO" sz="1400" spc="-1" strike="noStrike">
                <a:latin typeface="Times New Roman"/>
              </a:rPr>
              <a:t>&lt;fecha/hora&gt;</a:t>
            </a:r>
            <a:endParaRPr b="0" lang="es-CO" sz="1400" spc="-1" strike="noStrike">
              <a:latin typeface="Times New Roman"/>
            </a:endParaRPr>
          </a:p>
        </p:txBody>
      </p:sp>
      <p:sp>
        <p:nvSpPr>
          <p:cNvPr id="88" name="PlaceHolder 4"/>
          <p:cNvSpPr>
            <a:spLocks noGrp="1"/>
          </p:cNvSpPr>
          <p:nvPr>
            <p:ph type="title"/>
          </p:nvPr>
        </p:nvSpPr>
        <p:spPr>
          <a:xfrm>
            <a:off x="609480" y="273600"/>
            <a:ext cx="10973520" cy="1144800"/>
          </a:xfrm>
          <a:prstGeom prst="rect">
            <a:avLst/>
          </a:prstGeom>
          <a:noFill/>
          <a:ln w="0">
            <a:noFill/>
          </a:ln>
        </p:spPr>
        <p:txBody>
          <a:bodyPr lIns="0" rIns="0" tIns="0" bIns="0" anchor="ctr">
            <a:noAutofit/>
          </a:bodyPr>
          <a:p>
            <a:pPr algn="ctr">
              <a:buNone/>
            </a:pPr>
            <a:r>
              <a:rPr b="0" lang="es-CO" sz="4400" spc="-1" strike="noStrike">
                <a:latin typeface="Arial"/>
              </a:rPr>
              <a:t>Pulse para editar el formato del texto de título</a:t>
            </a:r>
            <a:endParaRPr b="0" lang="es-CO" sz="4400" spc="-1" strike="noStrike">
              <a:latin typeface="Arial"/>
            </a:endParaRPr>
          </a:p>
        </p:txBody>
      </p:sp>
      <p:sp>
        <p:nvSpPr>
          <p:cNvPr id="89" name="PlaceHolder 5"/>
          <p:cNvSpPr>
            <a:spLocks noGrp="1"/>
          </p:cNvSpPr>
          <p:nvPr>
            <p:ph type="body"/>
          </p:nvPr>
        </p:nvSpPr>
        <p:spPr>
          <a:xfrm>
            <a:off x="609480" y="1604520"/>
            <a:ext cx="1097352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s-CO" sz="3200" spc="-1" strike="noStrike">
                <a:latin typeface="Arial"/>
              </a:rPr>
              <a:t>Pulse para editar el formato de texto del esquema</a:t>
            </a:r>
            <a:endParaRPr b="0" lang="es-CO" sz="3200" spc="-1" strike="noStrike">
              <a:latin typeface="Arial"/>
            </a:endParaRPr>
          </a:p>
          <a:p>
            <a:pPr lvl="1" marL="864000" indent="-324000">
              <a:spcBef>
                <a:spcPts val="1134"/>
              </a:spcBef>
              <a:buClr>
                <a:srgbClr val="000000"/>
              </a:buClr>
              <a:buSzPct val="75000"/>
              <a:buFont typeface="Symbol" charset="2"/>
              <a:buChar char=""/>
            </a:pPr>
            <a:r>
              <a:rPr b="0" lang="es-CO" sz="2800" spc="-1" strike="noStrike">
                <a:latin typeface="Arial"/>
              </a:rPr>
              <a:t>Segundo nivel del esquema</a:t>
            </a:r>
            <a:endParaRPr b="0" lang="es-CO" sz="2800" spc="-1" strike="noStrike">
              <a:latin typeface="Arial"/>
            </a:endParaRPr>
          </a:p>
          <a:p>
            <a:pPr lvl="2" marL="1296000" indent="-288000">
              <a:spcBef>
                <a:spcPts val="850"/>
              </a:spcBef>
              <a:buClr>
                <a:srgbClr val="000000"/>
              </a:buClr>
              <a:buSzPct val="45000"/>
              <a:buFont typeface="Wingdings" charset="2"/>
              <a:buChar char=""/>
            </a:pPr>
            <a:r>
              <a:rPr b="0" lang="es-CO" sz="2400" spc="-1" strike="noStrike">
                <a:latin typeface="Arial"/>
              </a:rPr>
              <a:t>Tercer nivel del esquema</a:t>
            </a:r>
            <a:endParaRPr b="0" lang="es-CO" sz="2400" spc="-1" strike="noStrike">
              <a:latin typeface="Arial"/>
            </a:endParaRPr>
          </a:p>
          <a:p>
            <a:pPr lvl="3" marL="1728000" indent="-216000">
              <a:spcBef>
                <a:spcPts val="567"/>
              </a:spcBef>
              <a:buClr>
                <a:srgbClr val="000000"/>
              </a:buClr>
              <a:buSzPct val="75000"/>
              <a:buFont typeface="Symbol" charset="2"/>
              <a:buChar char=""/>
            </a:pPr>
            <a:r>
              <a:rPr b="0" lang="es-CO" sz="2000" spc="-1" strike="noStrike">
                <a:latin typeface="Arial"/>
              </a:rPr>
              <a:t>Cuarto nivel del esquema</a:t>
            </a:r>
            <a:endParaRPr b="0" lang="es-CO" sz="2000" spc="-1" strike="noStrike">
              <a:latin typeface="Arial"/>
            </a:endParaRPr>
          </a:p>
          <a:p>
            <a:pPr lvl="4" marL="2160000" indent="-216000">
              <a:spcBef>
                <a:spcPts val="283"/>
              </a:spcBef>
              <a:buClr>
                <a:srgbClr val="000000"/>
              </a:buClr>
              <a:buSzPct val="45000"/>
              <a:buFont typeface="Wingdings" charset="2"/>
              <a:buChar char=""/>
            </a:pPr>
            <a:r>
              <a:rPr b="0" lang="es-CO" sz="2000" spc="-1" strike="noStrike">
                <a:latin typeface="Arial"/>
              </a:rPr>
              <a:t>Quinto nivel del esquema</a:t>
            </a:r>
            <a:endParaRPr b="0" lang="es-CO" sz="2000" spc="-1" strike="noStrike">
              <a:latin typeface="Arial"/>
            </a:endParaRPr>
          </a:p>
          <a:p>
            <a:pPr lvl="5" marL="2592000" indent="-216000">
              <a:spcBef>
                <a:spcPts val="283"/>
              </a:spcBef>
              <a:buClr>
                <a:srgbClr val="000000"/>
              </a:buClr>
              <a:buSzPct val="45000"/>
              <a:buFont typeface="Wingdings" charset="2"/>
              <a:buChar char=""/>
            </a:pPr>
            <a:r>
              <a:rPr b="0" lang="es-CO" sz="2000" spc="-1" strike="noStrike">
                <a:latin typeface="Arial"/>
              </a:rPr>
              <a:t>Sexto nivel del esquema</a:t>
            </a:r>
            <a:endParaRPr b="0" lang="es-CO" sz="2000" spc="-1" strike="noStrike">
              <a:latin typeface="Arial"/>
            </a:endParaRPr>
          </a:p>
          <a:p>
            <a:pPr lvl="6" marL="3024000" indent="-216000">
              <a:spcBef>
                <a:spcPts val="283"/>
              </a:spcBef>
              <a:buClr>
                <a:srgbClr val="000000"/>
              </a:buClr>
              <a:buSzPct val="45000"/>
              <a:buFont typeface="Wingdings" charset="2"/>
              <a:buChar char=""/>
            </a:pPr>
            <a:r>
              <a:rPr b="0" lang="es-CO" sz="2000" spc="-1" strike="noStrike">
                <a:latin typeface="Arial"/>
              </a:rPr>
              <a:t>Séptimo nivel del esquema</a:t>
            </a:r>
            <a:endParaRPr b="0" lang="es-CO"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3" r:id="rId12"/>
    <p:sldLayoutId id="2147483684" r:id="rId13"/>
    <p:sldLayoutId id="2147483685" r:id="rId14"/>
    <p:sldLayoutId id="2147483686" r:id="rId15"/>
  </p:sldLayoutIdLst>
</p:sldMaster>
</file>

<file path=ppt/slides/_rels/slide1.xml.rels><?xml version="1.0" encoding="UTF-8"?>
<Relationships xmlns="http://schemas.openxmlformats.org/package/2006/relationships"><Relationship Id="rId1" Type="http://schemas.openxmlformats.org/officeDocument/2006/relationships/image" Target="../media/image10.jpeg"/><Relationship Id="rId2"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25.xml"/>
</Relationships>
</file>

<file path=ppt/slides/_rels/slide11.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image" Target="../media/image23.png"/><Relationship Id="rId3" Type="http://schemas.openxmlformats.org/officeDocument/2006/relationships/slideLayout" Target="../slideLayouts/slideLayout25.xml"/>
</Relationships>
</file>

<file path=ppt/slides/_rels/slide12.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image" Target="../media/image25.png"/><Relationship Id="rId3" Type="http://schemas.openxmlformats.org/officeDocument/2006/relationships/slideLayout" Target="../slideLayouts/slideLayout25.xml"/>
</Relationships>
</file>

<file path=ppt/slides/_rels/slide13.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image" Target="../media/image27.png"/><Relationship Id="rId3" Type="http://schemas.openxmlformats.org/officeDocument/2006/relationships/slideLayout" Target="../slideLayouts/slideLayout25.xml"/>
</Relationships>
</file>

<file path=ppt/slides/_rels/slide14.xml.rels><?xml version="1.0" encoding="UTF-8"?>
<Relationships xmlns="http://schemas.openxmlformats.org/package/2006/relationships"><Relationship Id="rId1" Type="http://schemas.openxmlformats.org/officeDocument/2006/relationships/image" Target="../media/image28.png"/><Relationship Id="rId2" Type="http://schemas.openxmlformats.org/officeDocument/2006/relationships/image" Target="../media/image29.png"/><Relationship Id="rId3" Type="http://schemas.openxmlformats.org/officeDocument/2006/relationships/image" Target="../media/image30.png"/><Relationship Id="rId4" Type="http://schemas.openxmlformats.org/officeDocument/2006/relationships/slideLayout" Target="../slideLayouts/slideLayout25.xml"/>
</Relationships>
</file>

<file path=ppt/slides/_rels/slide15.xml.rels><?xml version="1.0" encoding="UTF-8"?>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25.xml"/>
</Relationships>
</file>

<file path=ppt/slides/_rels/slide16.xml.rels><?xml version="1.0" encoding="UTF-8"?>
<Relationships xmlns="http://schemas.openxmlformats.org/package/2006/relationships"><Relationship Id="rId1" Type="http://schemas.openxmlformats.org/officeDocument/2006/relationships/image" Target="../media/image32.png"/><Relationship Id="rId2" Type="http://schemas.openxmlformats.org/officeDocument/2006/relationships/slideLayout" Target="../slideLayouts/slideLayout25.xml"/>
</Relationships>
</file>

<file path=ppt/slides/_rels/slide17.xml.rels><?xml version="1.0" encoding="UTF-8"?>
<Relationships xmlns="http://schemas.openxmlformats.org/package/2006/relationships"><Relationship Id="rId1" Type="http://schemas.openxmlformats.org/officeDocument/2006/relationships/image" Target="../media/image33.png"/><Relationship Id="rId2" Type="http://schemas.openxmlformats.org/officeDocument/2006/relationships/image" Target="../media/image34.png"/><Relationship Id="rId3" Type="http://schemas.openxmlformats.org/officeDocument/2006/relationships/slideLayout" Target="../slideLayouts/slideLayout25.xml"/>
</Relationships>
</file>

<file path=ppt/slides/_rels/slide18.xml.rels><?xml version="1.0" encoding="UTF-8"?>
<Relationships xmlns="http://schemas.openxmlformats.org/package/2006/relationships"><Relationship Id="rId1" Type="http://schemas.openxmlformats.org/officeDocument/2006/relationships/image" Target="../media/image35.png"/><Relationship Id="rId2" Type="http://schemas.openxmlformats.org/officeDocument/2006/relationships/image" Target="../media/image36.png"/><Relationship Id="rId3" Type="http://schemas.openxmlformats.org/officeDocument/2006/relationships/slideLayout" Target="../slideLayouts/slideLayout25.xml"/>
</Relationships>
</file>

<file path=ppt/slides/_rels/slide19.xml.rels><?xml version="1.0" encoding="UTF-8"?>
<Relationships xmlns="http://schemas.openxmlformats.org/package/2006/relationships"><Relationship Id="rId1" Type="http://schemas.openxmlformats.org/officeDocument/2006/relationships/image" Target="../media/image37.png"/><Relationship Id="rId2" Type="http://schemas.openxmlformats.org/officeDocument/2006/relationships/slideLayout" Target="../slideLayouts/slideLayout25.xml"/>
</Relationships>
</file>

<file path=ppt/slides/_rels/slide2.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39.png"/><Relationship Id="rId3" Type="http://schemas.openxmlformats.org/officeDocument/2006/relationships/slideLayout" Target="../slideLayouts/slideLayout25.xml"/>
</Relationships>
</file>

<file path=ppt/slides/_rels/slide21.xml.rels><?xml version="1.0" encoding="UTF-8"?>
<Relationships xmlns="http://schemas.openxmlformats.org/package/2006/relationships"><Relationship Id="rId1" Type="http://schemas.openxmlformats.org/officeDocument/2006/relationships/image" Target="../media/image40.png"/><Relationship Id="rId2" Type="http://schemas.openxmlformats.org/officeDocument/2006/relationships/image" Target="../media/image41.png"/><Relationship Id="rId3" Type="http://schemas.openxmlformats.org/officeDocument/2006/relationships/slideLayout" Target="../slideLayouts/slideLayout25.xml"/>
</Relationships>
</file>

<file path=ppt/slides/_rels/slide22.xml.rels><?xml version="1.0" encoding="UTF-8"?>
<Relationships xmlns="http://schemas.openxmlformats.org/package/2006/relationships"><Relationship Id="rId1" Type="http://schemas.openxmlformats.org/officeDocument/2006/relationships/image" Target="../media/image42.png"/><Relationship Id="rId2" Type="http://schemas.openxmlformats.org/officeDocument/2006/relationships/image" Target="../media/image43.png"/><Relationship Id="rId3" Type="http://schemas.openxmlformats.org/officeDocument/2006/relationships/image" Target="../media/image44.png"/><Relationship Id="rId4" Type="http://schemas.openxmlformats.org/officeDocument/2006/relationships/image" Target="../media/image45.png"/><Relationship Id="rId5" Type="http://schemas.openxmlformats.org/officeDocument/2006/relationships/slideLayout" Target="../slideLayouts/slideLayout25.xml"/>
</Relationships>
</file>

<file path=ppt/slides/_rels/slide23.xml.rels><?xml version="1.0" encoding="UTF-8"?>
<Relationships xmlns="http://schemas.openxmlformats.org/package/2006/relationships"><Relationship Id="rId1" Type="http://schemas.openxmlformats.org/officeDocument/2006/relationships/image" Target="../media/image46.png"/><Relationship Id="rId2" Type="http://schemas.openxmlformats.org/officeDocument/2006/relationships/image" Target="../media/image47.png"/><Relationship Id="rId3" Type="http://schemas.openxmlformats.org/officeDocument/2006/relationships/slideLayout" Target="../slideLayouts/slideLayout25.xml"/>
</Relationships>
</file>

<file path=ppt/slides/_rels/slide24.xml.rels><?xml version="1.0" encoding="UTF-8"?>
<Relationships xmlns="http://schemas.openxmlformats.org/package/2006/relationships"><Relationship Id="rId1" Type="http://schemas.openxmlformats.org/officeDocument/2006/relationships/image" Target="../media/image48.png"/><Relationship Id="rId2" Type="http://schemas.openxmlformats.org/officeDocument/2006/relationships/image" Target="../media/image49.png"/><Relationship Id="rId3" Type="http://schemas.openxmlformats.org/officeDocument/2006/relationships/slideLayout" Target="../slideLayouts/slideLayout25.xml"/>
</Relationships>
</file>

<file path=ppt/slides/_rels/slide25.xml.rels><?xml version="1.0" encoding="UTF-8"?>
<Relationships xmlns="http://schemas.openxmlformats.org/package/2006/relationships"><Relationship Id="rId1" Type="http://schemas.openxmlformats.org/officeDocument/2006/relationships/image" Target="../media/image50.png"/><Relationship Id="rId2" Type="http://schemas.openxmlformats.org/officeDocument/2006/relationships/image" Target="../media/image51.png"/><Relationship Id="rId3" Type="http://schemas.openxmlformats.org/officeDocument/2006/relationships/slideLayout" Target="../slideLayouts/slideLayout25.xml"/>
</Relationships>
</file>

<file path=ppt/slides/_rels/slide26.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27.xml.rels><?xml version="1.0" encoding="UTF-8"?>
<Relationships xmlns="http://schemas.openxmlformats.org/package/2006/relationships"><Relationship Id="rId1" Type="http://schemas.openxmlformats.org/officeDocument/2006/relationships/image" Target="../media/image52.png"/><Relationship Id="rId2" Type="http://schemas.openxmlformats.org/officeDocument/2006/relationships/slideLayout" Target="../slideLayouts/slideLayout25.xml"/>
</Relationships>
</file>

<file path=ppt/slides/_rels/slide28.xml.rels><?xml version="1.0" encoding="UTF-8"?>
<Relationships xmlns="http://schemas.openxmlformats.org/package/2006/relationships"><Relationship Id="rId1" Type="http://schemas.openxmlformats.org/officeDocument/2006/relationships/hyperlink" Target="https://www.rankia.com/diccionario/trading/heterocedasticidad" TargetMode="External"/><Relationship Id="rId2" Type="http://schemas.openxmlformats.org/officeDocument/2006/relationships/image" Target="../media/image53.png"/><Relationship Id="rId3" Type="http://schemas.openxmlformats.org/officeDocument/2006/relationships/image" Target="../media/image54.png"/><Relationship Id="rId4" Type="http://schemas.openxmlformats.org/officeDocument/2006/relationships/slideLayout" Target="../slideLayouts/slideLayout25.xml"/>
</Relationships>
</file>

<file path=ppt/slides/_rels/slide29.xml.rels><?xml version="1.0" encoding="UTF-8"?>
<Relationships xmlns="http://schemas.openxmlformats.org/package/2006/relationships"><Relationship Id="rId1" Type="http://schemas.openxmlformats.org/officeDocument/2006/relationships/image" Target="../media/image55.png"/><Relationship Id="rId2" Type="http://schemas.openxmlformats.org/officeDocument/2006/relationships/slideLayout" Target="../slideLayouts/slideLayout25.xml"/>
</Relationships>
</file>

<file path=ppt/slides/_rels/slide3.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image" Target="../media/image13.png"/><Relationship Id="rId3" Type="http://schemas.openxmlformats.org/officeDocument/2006/relationships/slideLayout" Target="../slideLayouts/slideLayout13.xml"/>
</Relationships>
</file>

<file path=ppt/slides/_rels/slide30.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31.xml.rels><?xml version="1.0" encoding="UTF-8"?>
<Relationships xmlns="http://schemas.openxmlformats.org/package/2006/relationships"><Relationship Id="rId1" Type="http://schemas.openxmlformats.org/officeDocument/2006/relationships/image" Target="../media/image56.png"/><Relationship Id="rId2" Type="http://schemas.openxmlformats.org/officeDocument/2006/relationships/slideLayout" Target="../slideLayouts/slideLayout25.xml"/>
</Relationships>
</file>

<file path=ppt/slides/_rels/slide32.xml.rels><?xml version="1.0" encoding="UTF-8"?>
<Relationships xmlns="http://schemas.openxmlformats.org/package/2006/relationships"><Relationship Id="rId1" Type="http://schemas.openxmlformats.org/officeDocument/2006/relationships/image" Target="../media/image57.png"/><Relationship Id="rId2" Type="http://schemas.openxmlformats.org/officeDocument/2006/relationships/slideLayout" Target="../slideLayouts/slideLayout25.xml"/>
</Relationships>
</file>

<file path=ppt/slides/_rels/slide33.xml.rels><?xml version="1.0" encoding="UTF-8"?>
<Relationships xmlns="http://schemas.openxmlformats.org/package/2006/relationships"><Relationship Id="rId1" Type="http://schemas.openxmlformats.org/officeDocument/2006/relationships/image" Target="../media/image58.png"/><Relationship Id="rId2" Type="http://schemas.openxmlformats.org/officeDocument/2006/relationships/slideLayout" Target="../slideLayouts/slideLayout25.xml"/>
</Relationships>
</file>

<file path=ppt/slides/_rels/slide34.xml.rels><?xml version="1.0" encoding="UTF-8"?>
<Relationships xmlns="http://schemas.openxmlformats.org/package/2006/relationships"><Relationship Id="rId1" Type="http://schemas.openxmlformats.org/officeDocument/2006/relationships/image" Target="../media/image59.png"/><Relationship Id="rId2" Type="http://schemas.openxmlformats.org/officeDocument/2006/relationships/slideLayout" Target="../slideLayouts/slideLayout25.xml"/>
</Relationships>
</file>

<file path=ppt/slides/_rels/slide35.xml.rels><?xml version="1.0" encoding="UTF-8"?>
<Relationships xmlns="http://schemas.openxmlformats.org/package/2006/relationships"><Relationship Id="rId1" Type="http://schemas.openxmlformats.org/officeDocument/2006/relationships/image" Target="../media/image60.png"/><Relationship Id="rId2" Type="http://schemas.openxmlformats.org/officeDocument/2006/relationships/slideLayout" Target="../slideLayouts/slideLayout25.xml"/>
</Relationships>
</file>

<file path=ppt/slides/_rels/slide36.xml.rels><?xml version="1.0" encoding="UTF-8"?>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25.xml"/>
</Relationships>
</file>

<file path=ppt/slides/_rels/slide37.xml.rels><?xml version="1.0" encoding="UTF-8"?>
<Relationships xmlns="http://schemas.openxmlformats.org/package/2006/relationships"><Relationship Id="rId1" Type="http://schemas.openxmlformats.org/officeDocument/2006/relationships/image" Target="../media/image62.png"/><Relationship Id="rId2" Type="http://schemas.openxmlformats.org/officeDocument/2006/relationships/slideLayout" Target="../slideLayouts/slideLayout25.xml"/>
</Relationships>
</file>

<file path=ppt/slides/_rels/slide38.xml.rels><?xml version="1.0" encoding="UTF-8"?>
<Relationships xmlns="http://schemas.openxmlformats.org/package/2006/relationships"><Relationship Id="rId1" Type="http://schemas.openxmlformats.org/officeDocument/2006/relationships/image" Target="../media/image63.png"/><Relationship Id="rId2" Type="http://schemas.openxmlformats.org/officeDocument/2006/relationships/slideLayout" Target="../slideLayouts/slideLayout25.xml"/>
</Relationships>
</file>

<file path=ppt/slides/_rels/slide39.xml.rels><?xml version="1.0" encoding="UTF-8"?>
<Relationships xmlns="http://schemas.openxmlformats.org/package/2006/relationships"><Relationship Id="rId1" Type="http://schemas.openxmlformats.org/officeDocument/2006/relationships/image" Target="../media/image64.png"/><Relationship Id="rId2" Type="http://schemas.openxmlformats.org/officeDocument/2006/relationships/slideLayout" Target="../slideLayouts/slideLayout25.xml"/>
</Relationships>
</file>

<file path=ppt/slides/_rels/slide4.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slideLayout" Target="../slideLayouts/slideLayout25.xml"/>
</Relationships>
</file>

<file path=ppt/slides/_rels/slide40.xml.rels><?xml version="1.0" encoding="UTF-8"?>
<Relationships xmlns="http://schemas.openxmlformats.org/package/2006/relationships"><Relationship Id="rId1" Type="http://schemas.openxmlformats.org/officeDocument/2006/relationships/image" Target="../media/image65.png"/><Relationship Id="rId2" Type="http://schemas.openxmlformats.org/officeDocument/2006/relationships/slideLayout" Target="../slideLayouts/slideLayout25.xml"/>
</Relationships>
</file>

<file path=ppt/slides/_rels/slide41.xml.rels><?xml version="1.0" encoding="UTF-8"?>
<Relationships xmlns="http://schemas.openxmlformats.org/package/2006/relationships"><Relationship Id="rId1" Type="http://schemas.openxmlformats.org/officeDocument/2006/relationships/image" Target="../media/image66.png"/><Relationship Id="rId2" Type="http://schemas.openxmlformats.org/officeDocument/2006/relationships/slideLayout" Target="../slideLayouts/slideLayout25.xml"/>
</Relationships>
</file>

<file path=ppt/slides/_rels/slide42.xml.rels><?xml version="1.0" encoding="UTF-8"?>
<Relationships xmlns="http://schemas.openxmlformats.org/package/2006/relationships"><Relationship Id="rId1" Type="http://schemas.openxmlformats.org/officeDocument/2006/relationships/image" Target="../media/image67.png"/><Relationship Id="rId2" Type="http://schemas.openxmlformats.org/officeDocument/2006/relationships/slideLayout" Target="../slideLayouts/slideLayout25.xml"/>
</Relationships>
</file>

<file path=ppt/slides/_rels/slide43.xml.rels><?xml version="1.0" encoding="UTF-8"?>
<Relationships xmlns="http://schemas.openxmlformats.org/package/2006/relationships"><Relationship Id="rId1" Type="http://schemas.openxmlformats.org/officeDocument/2006/relationships/image" Target="../media/image68.png"/><Relationship Id="rId2" Type="http://schemas.openxmlformats.org/officeDocument/2006/relationships/image" Target="../media/image69.png"/><Relationship Id="rId3" Type="http://schemas.openxmlformats.org/officeDocument/2006/relationships/image" Target="../media/image70.png"/><Relationship Id="rId4" Type="http://schemas.openxmlformats.org/officeDocument/2006/relationships/slideLayout" Target="../slideLayouts/slideLayout25.xml"/>
</Relationships>
</file>

<file path=ppt/slides/_rels/slide44.xml.rels><?xml version="1.0" encoding="UTF-8"?>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25.xml"/>
</Relationships>
</file>

<file path=ppt/slides/_rels/slide45.xml.rels><?xml version="1.0" encoding="UTF-8"?>
<Relationships xmlns="http://schemas.openxmlformats.org/package/2006/relationships"><Relationship Id="rId1" Type="http://schemas.openxmlformats.org/officeDocument/2006/relationships/image" Target="../media/image72.png"/><Relationship Id="rId2" Type="http://schemas.openxmlformats.org/officeDocument/2006/relationships/slideLayout" Target="../slideLayouts/slideLayout25.xml"/>
</Relationships>
</file>

<file path=ppt/slides/_rels/slide46.xml.rels><?xml version="1.0" encoding="UTF-8"?>
<Relationships xmlns="http://schemas.openxmlformats.org/package/2006/relationships"><Relationship Id="rId1" Type="http://schemas.openxmlformats.org/officeDocument/2006/relationships/image" Target="../media/image73.png"/><Relationship Id="rId2" Type="http://schemas.openxmlformats.org/officeDocument/2006/relationships/slideLayout" Target="../slideLayouts/slideLayout25.xml"/>
</Relationships>
</file>

<file path=ppt/slides/_rels/slide47.xml.rels><?xml version="1.0" encoding="UTF-8"?>
<Relationships xmlns="http://schemas.openxmlformats.org/package/2006/relationships"><Relationship Id="rId1" Type="http://schemas.openxmlformats.org/officeDocument/2006/relationships/image" Target="../media/image74.png"/><Relationship Id="rId2" Type="http://schemas.openxmlformats.org/officeDocument/2006/relationships/slideLayout" Target="../slideLayouts/slideLayout25.xml"/>
</Relationships>
</file>

<file path=ppt/slides/_rels/slide48.xml.rels><?xml version="1.0" encoding="UTF-8"?>
<Relationships xmlns="http://schemas.openxmlformats.org/package/2006/relationships"><Relationship Id="rId1" Type="http://schemas.openxmlformats.org/officeDocument/2006/relationships/image" Target="../media/image75.png"/><Relationship Id="rId2" Type="http://schemas.openxmlformats.org/officeDocument/2006/relationships/slideLayout" Target="../slideLayouts/slideLayout25.xml"/>
</Relationships>
</file>

<file path=ppt/slides/_rels/slide49.xml.rels><?xml version="1.0" encoding="UTF-8"?>
<Relationships xmlns="http://schemas.openxmlformats.org/package/2006/relationships"><Relationship Id="rId1" Type="http://schemas.openxmlformats.org/officeDocument/2006/relationships/image" Target="../media/image76.png"/><Relationship Id="rId2" Type="http://schemas.openxmlformats.org/officeDocument/2006/relationships/slideLayout" Target="../slideLayouts/slideLayout25.xml"/>
</Relationships>
</file>

<file path=ppt/slides/_rels/slide5.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slideLayout" Target="../slideLayouts/slideLayout25.xml"/>
</Relationships>
</file>

<file path=ppt/slides/_rels/slide50.xml.rels><?xml version="1.0" encoding="UTF-8"?>
<Relationships xmlns="http://schemas.openxmlformats.org/package/2006/relationships"><Relationship Id="rId1" Type="http://schemas.openxmlformats.org/officeDocument/2006/relationships/image" Target="../media/image77.png"/><Relationship Id="rId2" Type="http://schemas.openxmlformats.org/officeDocument/2006/relationships/image" Target="../media/image78.png"/><Relationship Id="rId3" Type="http://schemas.openxmlformats.org/officeDocument/2006/relationships/slideLayout" Target="../slideLayouts/slideLayout25.xml"/>
</Relationships>
</file>

<file path=ppt/slides/_rels/slide51.xml.rels><?xml version="1.0" encoding="UTF-8"?>
<Relationships xmlns="http://schemas.openxmlformats.org/package/2006/relationships"><Relationship Id="rId1" Type="http://schemas.openxmlformats.org/officeDocument/2006/relationships/image" Target="../media/image79.png"/><Relationship Id="rId2" Type="http://schemas.openxmlformats.org/officeDocument/2006/relationships/slideLayout" Target="../slideLayouts/slideLayout25.xml"/>
</Relationships>
</file>

<file path=ppt/slides/_rels/slide52.xml.rels><?xml version="1.0" encoding="UTF-8"?>
<Relationships xmlns="http://schemas.openxmlformats.org/package/2006/relationships"><Relationship Id="rId1" Type="http://schemas.openxmlformats.org/officeDocument/2006/relationships/image" Target="../media/image80.png"/><Relationship Id="rId2" Type="http://schemas.openxmlformats.org/officeDocument/2006/relationships/slideLayout" Target="../slideLayouts/slideLayout25.xml"/>
</Relationships>
</file>

<file path=ppt/slides/_rels/slide53.xml.rels><?xml version="1.0" encoding="UTF-8"?>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25.xml"/>
</Relationships>
</file>

<file path=ppt/slides/_rels/slide54.xml.rels><?xml version="1.0" encoding="UTF-8"?>
<Relationships xmlns="http://schemas.openxmlformats.org/package/2006/relationships"><Relationship Id="rId1" Type="http://schemas.openxmlformats.org/officeDocument/2006/relationships/image" Target="../media/image82.png"/><Relationship Id="rId2" Type="http://schemas.openxmlformats.org/officeDocument/2006/relationships/slideLayout" Target="../slideLayouts/slideLayout25.xml"/>
</Relationships>
</file>

<file path=ppt/slides/_rels/slide55.xml.rels><?xml version="1.0" encoding="UTF-8"?>
<Relationships xmlns="http://schemas.openxmlformats.org/package/2006/relationships"><Relationship Id="rId1" Type="http://schemas.openxmlformats.org/officeDocument/2006/relationships/image" Target="../media/image83.png"/><Relationship Id="rId2" Type="http://schemas.openxmlformats.org/officeDocument/2006/relationships/slideLayout" Target="../slideLayouts/slideLayout25.xml"/>
</Relationships>
</file>

<file path=ppt/slides/_rels/slide56.xml.rels><?xml version="1.0" encoding="UTF-8"?>
<Relationships xmlns="http://schemas.openxmlformats.org/package/2006/relationships"><Relationship Id="rId1" Type="http://schemas.openxmlformats.org/officeDocument/2006/relationships/image" Target="../media/image84.png"/><Relationship Id="rId2" Type="http://schemas.openxmlformats.org/officeDocument/2006/relationships/image" Target="../media/image85.png"/><Relationship Id="rId3" Type="http://schemas.openxmlformats.org/officeDocument/2006/relationships/slideLayout" Target="../slideLayouts/slideLayout25.xml"/>
</Relationships>
</file>

<file path=ppt/slides/_rels/slide57.xml.rels><?xml version="1.0" encoding="UTF-8"?>
<Relationships xmlns="http://schemas.openxmlformats.org/package/2006/relationships"><Relationship Id="rId1" Type="http://schemas.openxmlformats.org/officeDocument/2006/relationships/image" Target="../media/image86.png"/><Relationship Id="rId2" Type="http://schemas.openxmlformats.org/officeDocument/2006/relationships/image" Target="../media/image87.png"/><Relationship Id="rId3" Type="http://schemas.openxmlformats.org/officeDocument/2006/relationships/slideLayout" Target="../slideLayouts/slideLayout25.xml"/>
</Relationships>
</file>

<file path=ppt/slides/_rels/slide58.xml.rels><?xml version="1.0" encoding="UTF-8"?>
<Relationships xmlns="http://schemas.openxmlformats.org/package/2006/relationships"><Relationship Id="rId1" Type="http://schemas.openxmlformats.org/officeDocument/2006/relationships/image" Target="../media/image88.png"/><Relationship Id="rId2" Type="http://schemas.openxmlformats.org/officeDocument/2006/relationships/image" Target="../media/image89.png"/><Relationship Id="rId3" Type="http://schemas.openxmlformats.org/officeDocument/2006/relationships/slideLayout" Target="../slideLayouts/slideLayout25.xml"/>
</Relationships>
</file>

<file path=ppt/slides/_rels/slide59.xml.rels><?xml version="1.0" encoding="UTF-8"?>
<Relationships xmlns="http://schemas.openxmlformats.org/package/2006/relationships"><Relationship Id="rId1" Type="http://schemas.openxmlformats.org/officeDocument/2006/relationships/image" Target="../media/image90.png"/><Relationship Id="rId2" Type="http://schemas.openxmlformats.org/officeDocument/2006/relationships/image" Target="../media/image91.png"/><Relationship Id="rId3" Type="http://schemas.openxmlformats.org/officeDocument/2006/relationships/slideLayout" Target="../slideLayouts/slideLayout25.xml"/>
</Relationships>
</file>

<file path=ppt/slides/_rels/slide6.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slideLayout" Target="../slideLayouts/slideLayout25.xml"/>
</Relationships>
</file>

<file path=ppt/slides/_rels/slide60.xml.rels><?xml version="1.0" encoding="UTF-8"?>
<Relationships xmlns="http://schemas.openxmlformats.org/package/2006/relationships"><Relationship Id="rId1" Type="http://schemas.openxmlformats.org/officeDocument/2006/relationships/image" Target="../media/image92.png"/><Relationship Id="rId2" Type="http://schemas.openxmlformats.org/officeDocument/2006/relationships/image" Target="../media/image93.jpeg"/><Relationship Id="rId3" Type="http://schemas.openxmlformats.org/officeDocument/2006/relationships/slideLayout" Target="../slideLayouts/slideLayout25.xml"/>
</Relationships>
</file>

<file path=ppt/slides/_rels/slide7.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slideLayout" Target="../slideLayouts/slideLayout25.xml"/>
</Relationships>
</file>

<file path=ppt/slides/_rels/slide8.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25.xml"/>
</Relationships>
</file>

<file path=ppt/slides/_rels/slide9.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image" Target="../media/image20.png"/><Relationship Id="rId3" Type="http://schemas.openxmlformats.org/officeDocument/2006/relationships/slideLayout" Target="../slideLayouts/slideLayout25.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6" name="Google Shape;75;p1"/>
          <p:cNvSpPr/>
          <p:nvPr/>
        </p:nvSpPr>
        <p:spPr>
          <a:xfrm>
            <a:off x="197640" y="1260000"/>
            <a:ext cx="4662360" cy="3593160"/>
          </a:xfrm>
          <a:prstGeom prst="rect">
            <a:avLst/>
          </a:prstGeom>
          <a:noFill/>
          <a:ln w="0">
            <a:noFill/>
          </a:ln>
        </p:spPr>
        <p:style>
          <a:lnRef idx="0"/>
          <a:fillRef idx="0"/>
          <a:effectRef idx="0"/>
          <a:fontRef idx="minor"/>
        </p:style>
        <p:txBody>
          <a:bodyPr lIns="90000" rIns="90000" tIns="45000" bIns="45000" anchor="t">
            <a:spAutoFit/>
          </a:bodyPr>
          <a:p>
            <a:pPr algn="ctr">
              <a:lnSpc>
                <a:spcPct val="115000"/>
              </a:lnSpc>
              <a:buNone/>
              <a:tabLst>
                <a:tab algn="l" pos="0"/>
              </a:tabLst>
            </a:pPr>
            <a:r>
              <a:rPr b="0" lang="es-ES" sz="5000" spc="-1" strike="noStrike">
                <a:solidFill>
                  <a:srgbClr val="ffffff"/>
                </a:solidFill>
                <a:latin typeface="Calibri"/>
                <a:ea typeface="Calibri"/>
              </a:rPr>
              <a:t>Aprendizaje Supervisado – Regresión Lineal</a:t>
            </a:r>
            <a:endParaRPr b="0" lang="es-CO" sz="5000" spc="-1" strike="noStrike">
              <a:latin typeface="Arial"/>
            </a:endParaRPr>
          </a:p>
        </p:txBody>
      </p:sp>
      <p:pic>
        <p:nvPicPr>
          <p:cNvPr id="127" name="Imagen 2" descr="Diagrama&#10;&#10;Descripción generada automáticamente"/>
          <p:cNvPicPr/>
          <p:nvPr/>
        </p:nvPicPr>
        <p:blipFill>
          <a:blip r:embed="rId1"/>
          <a:srcRect l="9853" t="0" r="1423" b="0"/>
          <a:stretch/>
        </p:blipFill>
        <p:spPr>
          <a:xfrm>
            <a:off x="5149080" y="0"/>
            <a:ext cx="7043760" cy="6857280"/>
          </a:xfrm>
          <a:prstGeom prst="rect">
            <a:avLst/>
          </a:prstGeom>
          <a:ln w="0">
            <a:noFill/>
          </a:ln>
        </p:spPr>
      </p:pic>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5" name="CuadroTexto 2"/>
          <p:cNvSpPr/>
          <p:nvPr/>
        </p:nvSpPr>
        <p:spPr>
          <a:xfrm>
            <a:off x="401400" y="2007000"/>
            <a:ext cx="4819680" cy="3496680"/>
          </a:xfrm>
          <a:prstGeom prst="rect">
            <a:avLst/>
          </a:prstGeom>
          <a:noFill/>
          <a:ln w="0">
            <a:noFill/>
          </a:ln>
        </p:spPr>
        <p:style>
          <a:lnRef idx="0"/>
          <a:fillRef idx="0"/>
          <a:effectRef idx="0"/>
          <a:fontRef idx="minor"/>
        </p:style>
        <p:txBody>
          <a:bodyPr lIns="90000" rIns="90000" tIns="45000" bIns="45000" anchor="t">
            <a:spAutoFit/>
          </a:bodyPr>
          <a:p>
            <a:pPr algn="just">
              <a:lnSpc>
                <a:spcPct val="100000"/>
              </a:lnSpc>
              <a:buNone/>
            </a:pPr>
            <a:r>
              <a:rPr b="0" lang="es-ES" sz="1600" spc="-1" strike="noStrike">
                <a:solidFill>
                  <a:srgbClr val="000000"/>
                </a:solidFill>
                <a:latin typeface="Arial"/>
                <a:ea typeface="Arial"/>
              </a:rPr>
              <a:t>Se considera que una tarea no está supervisada si se utilizan datos no etiquetados. Esto significa que no es necesario proporcionar al modelo ningún tipo de etiqueta o solución mientras se entrena el modelo. </a:t>
            </a:r>
            <a:endParaRPr b="0" lang="es-CO" sz="1600" spc="-1" strike="noStrike">
              <a:latin typeface="Arial"/>
            </a:endParaRPr>
          </a:p>
          <a:p>
            <a:pPr algn="just">
              <a:lnSpc>
                <a:spcPct val="100000"/>
              </a:lnSpc>
              <a:buNone/>
            </a:pPr>
            <a:endParaRPr b="0" lang="es-CO" sz="1600" spc="-1" strike="noStrike">
              <a:latin typeface="Arial"/>
            </a:endParaRPr>
          </a:p>
          <a:p>
            <a:pPr algn="just">
              <a:lnSpc>
                <a:spcPct val="100000"/>
              </a:lnSpc>
              <a:buNone/>
            </a:pPr>
            <a:r>
              <a:rPr b="0" lang="es-ES" sz="1600" spc="-1" strike="noStrike">
                <a:solidFill>
                  <a:srgbClr val="000000"/>
                </a:solidFill>
                <a:latin typeface="Arial"/>
                <a:ea typeface="Arial"/>
              </a:rPr>
              <a:t> </a:t>
            </a:r>
            <a:r>
              <a:rPr b="0" lang="es-ES" sz="1600" spc="-1" strike="noStrike">
                <a:solidFill>
                  <a:srgbClr val="000000"/>
                </a:solidFill>
                <a:latin typeface="Arial"/>
                <a:ea typeface="Arial"/>
              </a:rPr>
              <a:t>Fíjate en la imagen anterior. ¿Te has fijado en el árbol de la imagen? Lo que acabas de hacer, al fijarte en el objeto de la imagen e identificarlo como un árbol, se llama etiquetar la imagen. A diferencia de ti, un ordenador sólo ve esa imagen como una matriz de píxeles de intensidad variable.</a:t>
            </a:r>
            <a:endParaRPr b="0" lang="es-CO" sz="1600" spc="-1" strike="noStrike">
              <a:latin typeface="Arial"/>
            </a:endParaRPr>
          </a:p>
          <a:p>
            <a:pPr algn="just">
              <a:lnSpc>
                <a:spcPct val="100000"/>
              </a:lnSpc>
              <a:buNone/>
            </a:pPr>
            <a:r>
              <a:rPr b="0" lang="es-ES" sz="1600" spc="-1" strike="noStrike">
                <a:solidFill>
                  <a:srgbClr val="000000"/>
                </a:solidFill>
                <a:latin typeface="Arial"/>
                <a:ea typeface="Arial"/>
              </a:rPr>
              <a:t>    </a:t>
            </a:r>
            <a:r>
              <a:rPr b="0" lang="es-ES" sz="1600" spc="-1" strike="noStrike">
                <a:solidFill>
                  <a:srgbClr val="000000"/>
                </a:solidFill>
                <a:latin typeface="Arial"/>
                <a:ea typeface="Arial"/>
              </a:rPr>
              <a:t>Como esta imagen no tiene el etiquetado en sus datos originales, se considera sin etiquetar.</a:t>
            </a:r>
            <a:endParaRPr b="0" lang="es-CO" sz="1600" spc="-1" strike="noStrike">
              <a:latin typeface="Arial"/>
            </a:endParaRPr>
          </a:p>
        </p:txBody>
      </p:sp>
      <p:sp>
        <p:nvSpPr>
          <p:cNvPr id="156" name="CuadroTexto 4"/>
          <p:cNvSpPr/>
          <p:nvPr/>
        </p:nvSpPr>
        <p:spPr>
          <a:xfrm>
            <a:off x="2199600" y="621360"/>
            <a:ext cx="7794000" cy="6382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s-CO" sz="3600" spc="-1" strike="noStrike">
                <a:solidFill>
                  <a:srgbClr val="000000"/>
                </a:solidFill>
                <a:latin typeface="Arial"/>
                <a:ea typeface="Arial"/>
              </a:rPr>
              <a:t>Aprendizaje no supervisado</a:t>
            </a:r>
            <a:endParaRPr b="0" lang="es-CO" sz="3600" spc="-1" strike="noStrike">
              <a:latin typeface="Arial"/>
            </a:endParaRPr>
          </a:p>
        </p:txBody>
      </p:sp>
      <p:pic>
        <p:nvPicPr>
          <p:cNvPr id="157" name="Imagen 5" descr=""/>
          <p:cNvPicPr/>
          <p:nvPr/>
        </p:nvPicPr>
        <p:blipFill>
          <a:blip r:embed="rId1"/>
          <a:stretch/>
        </p:blipFill>
        <p:spPr>
          <a:xfrm>
            <a:off x="6096960" y="1731240"/>
            <a:ext cx="5782680" cy="3734280"/>
          </a:xfrm>
          <a:prstGeom prst="rect">
            <a:avLst/>
          </a:prstGeom>
          <a:ln w="0">
            <a:noFill/>
          </a:ln>
        </p:spPr>
      </p:pic>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8" name="CuadroTexto 4"/>
          <p:cNvSpPr/>
          <p:nvPr/>
        </p:nvSpPr>
        <p:spPr>
          <a:xfrm>
            <a:off x="2199600" y="621360"/>
            <a:ext cx="7794000" cy="6382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s-CO" sz="3600" spc="-1" strike="noStrike">
                <a:solidFill>
                  <a:srgbClr val="000000"/>
                </a:solidFill>
                <a:latin typeface="Arial"/>
                <a:ea typeface="Arial"/>
              </a:rPr>
              <a:t>Paso 2: Construir el dataset</a:t>
            </a:r>
            <a:endParaRPr b="0" lang="es-CO" sz="3600" spc="-1" strike="noStrike">
              <a:latin typeface="Arial"/>
            </a:endParaRPr>
          </a:p>
        </p:txBody>
      </p:sp>
      <p:pic>
        <p:nvPicPr>
          <p:cNvPr id="159" name="Imagen 3" descr=""/>
          <p:cNvPicPr/>
          <p:nvPr/>
        </p:nvPicPr>
        <p:blipFill>
          <a:blip r:embed="rId1"/>
          <a:stretch/>
        </p:blipFill>
        <p:spPr>
          <a:xfrm>
            <a:off x="2324520" y="1592640"/>
            <a:ext cx="7544160" cy="1399680"/>
          </a:xfrm>
          <a:prstGeom prst="rect">
            <a:avLst/>
          </a:prstGeom>
          <a:ln w="0">
            <a:noFill/>
          </a:ln>
        </p:spPr>
      </p:pic>
      <p:pic>
        <p:nvPicPr>
          <p:cNvPr id="160" name="Imagen 7" descr=""/>
          <p:cNvPicPr/>
          <p:nvPr/>
        </p:nvPicPr>
        <p:blipFill>
          <a:blip r:embed="rId2"/>
          <a:stretch/>
        </p:blipFill>
        <p:spPr>
          <a:xfrm>
            <a:off x="7157160" y="3718800"/>
            <a:ext cx="4649400" cy="1670400"/>
          </a:xfrm>
          <a:prstGeom prst="rect">
            <a:avLst/>
          </a:prstGeom>
          <a:ln w="0">
            <a:noFill/>
          </a:ln>
        </p:spPr>
      </p:pic>
      <p:sp>
        <p:nvSpPr>
          <p:cNvPr id="161" name="CuadroTexto 9"/>
          <p:cNvSpPr/>
          <p:nvPr/>
        </p:nvSpPr>
        <p:spPr>
          <a:xfrm>
            <a:off x="537120" y="3161160"/>
            <a:ext cx="6098400" cy="2766600"/>
          </a:xfrm>
          <a:prstGeom prst="rect">
            <a:avLst/>
          </a:prstGeom>
          <a:noFill/>
          <a:ln w="0">
            <a:noFill/>
          </a:ln>
        </p:spPr>
        <p:style>
          <a:lnRef idx="0"/>
          <a:fillRef idx="0"/>
          <a:effectRef idx="0"/>
          <a:fontRef idx="minor"/>
        </p:style>
        <p:txBody>
          <a:bodyPr lIns="90000" rIns="90000" tIns="45000" bIns="45000" anchor="t">
            <a:spAutoFit/>
          </a:bodyPr>
          <a:p>
            <a:pPr algn="just">
              <a:lnSpc>
                <a:spcPct val="100000"/>
              </a:lnSpc>
              <a:buNone/>
            </a:pPr>
            <a:r>
              <a:rPr b="0" lang="es-CO" sz="1600" spc="-1" strike="noStrike">
                <a:solidFill>
                  <a:srgbClr val="000000"/>
                </a:solidFill>
                <a:latin typeface="Arial"/>
                <a:ea typeface="Arial"/>
              </a:rPr>
              <a:t>Recogida de datos</a:t>
            </a:r>
            <a:endParaRPr b="0" lang="es-CO" sz="1600" spc="-1" strike="noStrike">
              <a:latin typeface="Arial"/>
            </a:endParaRPr>
          </a:p>
          <a:p>
            <a:pPr algn="just">
              <a:lnSpc>
                <a:spcPct val="100000"/>
              </a:lnSpc>
              <a:buNone/>
            </a:pPr>
            <a:endParaRPr b="0" lang="es-CO" sz="1600" spc="-1" strike="noStrike">
              <a:latin typeface="Arial"/>
            </a:endParaRPr>
          </a:p>
          <a:p>
            <a:pPr algn="just">
              <a:lnSpc>
                <a:spcPct val="100000"/>
              </a:lnSpc>
              <a:buNone/>
            </a:pPr>
            <a:r>
              <a:rPr b="0" lang="es-CO" sz="1600" spc="-1" strike="noStrike">
                <a:solidFill>
                  <a:srgbClr val="000000"/>
                </a:solidFill>
                <a:latin typeface="Arial"/>
                <a:ea typeface="Arial"/>
              </a:rPr>
              <a:t>La recopilación de datos puede ser tan sencilla como ejecutar las consultas SQL adecuadas o tan complicada como crear aplicaciones de raspado web personalizadas para recopilar datos para su proyecto. Incluso puede que tengas que ejecutar un modelo sobre tus datos para generar las etiquetas necesarias. Esta es la cuestión fundamental:</a:t>
            </a:r>
            <a:endParaRPr b="0" lang="es-CO" sz="1600" spc="-1" strike="noStrike">
              <a:latin typeface="Arial"/>
            </a:endParaRPr>
          </a:p>
          <a:p>
            <a:pPr algn="just">
              <a:lnSpc>
                <a:spcPct val="100000"/>
              </a:lnSpc>
              <a:buNone/>
            </a:pPr>
            <a:endParaRPr b="0" lang="es-CO" sz="1600" spc="-1" strike="noStrike">
              <a:latin typeface="Arial"/>
            </a:endParaRPr>
          </a:p>
          <a:p>
            <a:pPr algn="just">
              <a:lnSpc>
                <a:spcPct val="100000"/>
              </a:lnSpc>
              <a:buNone/>
            </a:pPr>
            <a:r>
              <a:rPr b="0" lang="es-CO" sz="1600" spc="-1" strike="noStrike">
                <a:solidFill>
                  <a:srgbClr val="000000"/>
                </a:solidFill>
                <a:latin typeface="Arial"/>
                <a:ea typeface="Arial"/>
              </a:rPr>
              <a:t>¿Coinciden los datos que has recogido con la tarea y el problema de aprendizaje automático que has definido? </a:t>
            </a:r>
            <a:endParaRPr b="0" lang="es-CO" sz="1600" spc="-1" strike="noStrike">
              <a:latin typeface="Arial"/>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2" name="CuadroTexto 4"/>
          <p:cNvSpPr/>
          <p:nvPr/>
        </p:nvSpPr>
        <p:spPr>
          <a:xfrm>
            <a:off x="2199600" y="621360"/>
            <a:ext cx="7794000" cy="6382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s-CO" sz="3600" spc="-1" strike="noStrike">
                <a:solidFill>
                  <a:srgbClr val="000000"/>
                </a:solidFill>
                <a:latin typeface="Arial"/>
                <a:ea typeface="Arial"/>
              </a:rPr>
              <a:t>Paso 2: Construir el dataset</a:t>
            </a:r>
            <a:endParaRPr b="0" lang="es-CO" sz="3600" spc="-1" strike="noStrike">
              <a:latin typeface="Arial"/>
            </a:endParaRPr>
          </a:p>
        </p:txBody>
      </p:sp>
      <p:pic>
        <p:nvPicPr>
          <p:cNvPr id="163" name="Imagen 3" descr=""/>
          <p:cNvPicPr/>
          <p:nvPr/>
        </p:nvPicPr>
        <p:blipFill>
          <a:blip r:embed="rId1"/>
          <a:stretch/>
        </p:blipFill>
        <p:spPr>
          <a:xfrm>
            <a:off x="2324520" y="1592640"/>
            <a:ext cx="7544160" cy="1399680"/>
          </a:xfrm>
          <a:prstGeom prst="rect">
            <a:avLst/>
          </a:prstGeom>
          <a:ln w="0">
            <a:noFill/>
          </a:ln>
        </p:spPr>
      </p:pic>
      <p:pic>
        <p:nvPicPr>
          <p:cNvPr id="164" name="Imagen 7" descr=""/>
          <p:cNvPicPr/>
          <p:nvPr/>
        </p:nvPicPr>
        <p:blipFill>
          <a:blip r:embed="rId2"/>
          <a:stretch/>
        </p:blipFill>
        <p:spPr>
          <a:xfrm>
            <a:off x="7157160" y="3718800"/>
            <a:ext cx="4649400" cy="1670400"/>
          </a:xfrm>
          <a:prstGeom prst="rect">
            <a:avLst/>
          </a:prstGeom>
          <a:ln w="0">
            <a:noFill/>
          </a:ln>
        </p:spPr>
      </p:pic>
      <p:sp>
        <p:nvSpPr>
          <p:cNvPr id="165" name="CuadroTexto 9"/>
          <p:cNvSpPr/>
          <p:nvPr/>
        </p:nvSpPr>
        <p:spPr>
          <a:xfrm>
            <a:off x="537120" y="3161160"/>
            <a:ext cx="6098400" cy="2766600"/>
          </a:xfrm>
          <a:prstGeom prst="rect">
            <a:avLst/>
          </a:prstGeom>
          <a:noFill/>
          <a:ln w="0">
            <a:noFill/>
          </a:ln>
        </p:spPr>
        <p:style>
          <a:lnRef idx="0"/>
          <a:fillRef idx="0"/>
          <a:effectRef idx="0"/>
          <a:fontRef idx="minor"/>
        </p:style>
        <p:txBody>
          <a:bodyPr lIns="90000" rIns="90000" tIns="45000" bIns="45000" anchor="t">
            <a:spAutoFit/>
          </a:bodyPr>
          <a:p>
            <a:pPr algn="just">
              <a:lnSpc>
                <a:spcPct val="100000"/>
              </a:lnSpc>
              <a:buNone/>
            </a:pPr>
            <a:r>
              <a:rPr b="0" lang="es-ES" sz="1600" spc="-1" strike="noStrike">
                <a:solidFill>
                  <a:srgbClr val="000000"/>
                </a:solidFill>
                <a:latin typeface="Arial"/>
                <a:ea typeface="Arial"/>
              </a:rPr>
              <a:t>Inspección de datos</a:t>
            </a:r>
            <a:endParaRPr b="0" lang="es-CO" sz="1600" spc="-1" strike="noStrike">
              <a:latin typeface="Arial"/>
            </a:endParaRPr>
          </a:p>
          <a:p>
            <a:pPr algn="just">
              <a:lnSpc>
                <a:spcPct val="100000"/>
              </a:lnSpc>
              <a:buNone/>
            </a:pPr>
            <a:endParaRPr b="0" lang="es-CO" sz="1600" spc="-1" strike="noStrike">
              <a:latin typeface="Arial"/>
            </a:endParaRPr>
          </a:p>
          <a:p>
            <a:pPr algn="just">
              <a:lnSpc>
                <a:spcPct val="100000"/>
              </a:lnSpc>
              <a:buNone/>
            </a:pPr>
            <a:r>
              <a:rPr b="0" lang="es-ES" sz="1600" spc="-1" strike="noStrike">
                <a:solidFill>
                  <a:srgbClr val="000000"/>
                </a:solidFill>
                <a:latin typeface="Arial"/>
                <a:ea typeface="Arial"/>
              </a:rPr>
              <a:t>La calidad de sus datos será, en última instancia, el factor que más afecte al rendimiento de su modelo. Al inspeccionar sus datos, busque:</a:t>
            </a:r>
            <a:endParaRPr b="0" lang="es-CO" sz="1600" spc="-1" strike="noStrike">
              <a:latin typeface="Arial"/>
            </a:endParaRPr>
          </a:p>
          <a:p>
            <a:pPr algn="just">
              <a:lnSpc>
                <a:spcPct val="100000"/>
              </a:lnSpc>
              <a:buNone/>
            </a:pPr>
            <a:endParaRPr b="0" lang="es-CO" sz="1600" spc="-1" strike="noStrike">
              <a:latin typeface="Arial"/>
            </a:endParaRPr>
          </a:p>
          <a:p>
            <a:pPr algn="just">
              <a:lnSpc>
                <a:spcPct val="100000"/>
              </a:lnSpc>
              <a:buNone/>
            </a:pPr>
            <a:r>
              <a:rPr b="0" lang="es-ES" sz="1600" spc="-1" strike="noStrike">
                <a:solidFill>
                  <a:srgbClr val="000000"/>
                </a:solidFill>
                <a:latin typeface="Arial"/>
                <a:ea typeface="Arial"/>
              </a:rPr>
              <a:t>    </a:t>
            </a:r>
            <a:r>
              <a:rPr b="0" lang="es-ES" sz="1600" spc="-1" strike="noStrike">
                <a:solidFill>
                  <a:srgbClr val="000000"/>
                </a:solidFill>
                <a:latin typeface="Arial"/>
                <a:ea typeface="Arial"/>
              </a:rPr>
              <a:t>Valores atípicos</a:t>
            </a:r>
            <a:endParaRPr b="0" lang="es-CO" sz="1600" spc="-1" strike="noStrike">
              <a:latin typeface="Arial"/>
            </a:endParaRPr>
          </a:p>
          <a:p>
            <a:pPr algn="just">
              <a:lnSpc>
                <a:spcPct val="100000"/>
              </a:lnSpc>
              <a:buNone/>
            </a:pPr>
            <a:r>
              <a:rPr b="0" lang="es-ES" sz="1600" spc="-1" strike="noStrike">
                <a:solidFill>
                  <a:srgbClr val="000000"/>
                </a:solidFill>
                <a:latin typeface="Arial"/>
                <a:ea typeface="Arial"/>
              </a:rPr>
              <a:t>    </a:t>
            </a:r>
            <a:r>
              <a:rPr b="0" lang="es-ES" sz="1600" spc="-1" strike="noStrike">
                <a:solidFill>
                  <a:srgbClr val="000000"/>
                </a:solidFill>
                <a:latin typeface="Arial"/>
                <a:ea typeface="Arial"/>
              </a:rPr>
              <a:t>Valores ausentes o incompletos</a:t>
            </a:r>
            <a:endParaRPr b="0" lang="es-CO" sz="1600" spc="-1" strike="noStrike">
              <a:latin typeface="Arial"/>
            </a:endParaRPr>
          </a:p>
          <a:p>
            <a:pPr algn="just">
              <a:lnSpc>
                <a:spcPct val="100000"/>
              </a:lnSpc>
              <a:buNone/>
            </a:pPr>
            <a:r>
              <a:rPr b="0" lang="es-ES" sz="1600" spc="-1" strike="noStrike">
                <a:solidFill>
                  <a:srgbClr val="000000"/>
                </a:solidFill>
                <a:latin typeface="Arial"/>
                <a:ea typeface="Arial"/>
              </a:rPr>
              <a:t>    </a:t>
            </a:r>
            <a:r>
              <a:rPr b="0" lang="es-ES" sz="1600" spc="-1" strike="noStrike">
                <a:solidFill>
                  <a:srgbClr val="000000"/>
                </a:solidFill>
                <a:latin typeface="Arial"/>
                <a:ea typeface="Arial"/>
              </a:rPr>
              <a:t>Datos que necesitan ser transformados o preprocesados para que estén en el formato correcto para ser utilizados por su modelo</a:t>
            </a:r>
            <a:endParaRPr b="0" lang="es-CO" sz="1600" spc="-1" strike="noStrike">
              <a:latin typeface="Arial"/>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6" name="CuadroTexto 4"/>
          <p:cNvSpPr/>
          <p:nvPr/>
        </p:nvSpPr>
        <p:spPr>
          <a:xfrm>
            <a:off x="2199600" y="621360"/>
            <a:ext cx="7794000" cy="6382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s-CO" sz="3600" spc="-1" strike="noStrike">
                <a:solidFill>
                  <a:srgbClr val="000000"/>
                </a:solidFill>
                <a:latin typeface="Arial"/>
                <a:ea typeface="Arial"/>
              </a:rPr>
              <a:t>Paso 2: Construir el dataset</a:t>
            </a:r>
            <a:endParaRPr b="0" lang="es-CO" sz="3600" spc="-1" strike="noStrike">
              <a:latin typeface="Arial"/>
            </a:endParaRPr>
          </a:p>
        </p:txBody>
      </p:sp>
      <p:pic>
        <p:nvPicPr>
          <p:cNvPr id="167" name="Imagen 3" descr=""/>
          <p:cNvPicPr/>
          <p:nvPr/>
        </p:nvPicPr>
        <p:blipFill>
          <a:blip r:embed="rId1"/>
          <a:stretch/>
        </p:blipFill>
        <p:spPr>
          <a:xfrm>
            <a:off x="2324520" y="1592640"/>
            <a:ext cx="7544160" cy="1399680"/>
          </a:xfrm>
          <a:prstGeom prst="rect">
            <a:avLst/>
          </a:prstGeom>
          <a:ln w="0">
            <a:noFill/>
          </a:ln>
        </p:spPr>
      </p:pic>
      <p:pic>
        <p:nvPicPr>
          <p:cNvPr id="168" name="Imagen 7" descr=""/>
          <p:cNvPicPr/>
          <p:nvPr/>
        </p:nvPicPr>
        <p:blipFill>
          <a:blip r:embed="rId2"/>
          <a:stretch/>
        </p:blipFill>
        <p:spPr>
          <a:xfrm>
            <a:off x="7157160" y="3718800"/>
            <a:ext cx="4649400" cy="1670400"/>
          </a:xfrm>
          <a:prstGeom prst="rect">
            <a:avLst/>
          </a:prstGeom>
          <a:ln w="0">
            <a:noFill/>
          </a:ln>
        </p:spPr>
      </p:pic>
      <p:sp>
        <p:nvSpPr>
          <p:cNvPr id="169" name="CuadroTexto 9"/>
          <p:cNvSpPr/>
          <p:nvPr/>
        </p:nvSpPr>
        <p:spPr>
          <a:xfrm>
            <a:off x="537120" y="3161160"/>
            <a:ext cx="6098400" cy="3496680"/>
          </a:xfrm>
          <a:prstGeom prst="rect">
            <a:avLst/>
          </a:prstGeom>
          <a:noFill/>
          <a:ln w="0">
            <a:noFill/>
          </a:ln>
        </p:spPr>
        <p:style>
          <a:lnRef idx="0"/>
          <a:fillRef idx="0"/>
          <a:effectRef idx="0"/>
          <a:fontRef idx="minor"/>
        </p:style>
        <p:txBody>
          <a:bodyPr lIns="90000" rIns="90000" tIns="45000" bIns="45000" anchor="t">
            <a:spAutoFit/>
          </a:bodyPr>
          <a:p>
            <a:pPr algn="just">
              <a:lnSpc>
                <a:spcPct val="100000"/>
              </a:lnSpc>
              <a:buNone/>
            </a:pPr>
            <a:r>
              <a:rPr b="0" lang="es-ES" sz="1600" spc="-1" strike="noStrike">
                <a:solidFill>
                  <a:srgbClr val="000000"/>
                </a:solidFill>
                <a:latin typeface="Arial"/>
                <a:ea typeface="Arial"/>
              </a:rPr>
              <a:t>Estadísticas resumidas</a:t>
            </a:r>
            <a:endParaRPr b="0" lang="es-CO" sz="1600" spc="-1" strike="noStrike">
              <a:latin typeface="Arial"/>
            </a:endParaRPr>
          </a:p>
          <a:p>
            <a:pPr algn="just">
              <a:lnSpc>
                <a:spcPct val="100000"/>
              </a:lnSpc>
              <a:buNone/>
            </a:pPr>
            <a:endParaRPr b="0" lang="es-CO" sz="1600" spc="-1" strike="noStrike">
              <a:latin typeface="Arial"/>
            </a:endParaRPr>
          </a:p>
          <a:p>
            <a:pPr algn="just">
              <a:lnSpc>
                <a:spcPct val="100000"/>
              </a:lnSpc>
              <a:buNone/>
            </a:pPr>
            <a:r>
              <a:rPr b="0" lang="es-ES" sz="1600" spc="-1" strike="noStrike">
                <a:solidFill>
                  <a:srgbClr val="000000"/>
                </a:solidFill>
                <a:latin typeface="Arial"/>
                <a:ea typeface="Arial"/>
              </a:rPr>
              <a:t>Los modelos pueden suponer cómo están estructurados sus datos.</a:t>
            </a:r>
            <a:endParaRPr b="0" lang="es-CO" sz="1600" spc="-1" strike="noStrike">
              <a:latin typeface="Arial"/>
            </a:endParaRPr>
          </a:p>
          <a:p>
            <a:pPr algn="just">
              <a:lnSpc>
                <a:spcPct val="100000"/>
              </a:lnSpc>
              <a:buNone/>
            </a:pPr>
            <a:endParaRPr b="0" lang="es-CO" sz="1600" spc="-1" strike="noStrike">
              <a:latin typeface="Arial"/>
            </a:endParaRPr>
          </a:p>
          <a:p>
            <a:pPr algn="just">
              <a:lnSpc>
                <a:spcPct val="100000"/>
              </a:lnSpc>
              <a:buNone/>
            </a:pPr>
            <a:r>
              <a:rPr b="0" lang="es-ES" sz="1600" spc="-1" strike="noStrike">
                <a:solidFill>
                  <a:srgbClr val="000000"/>
                </a:solidFill>
                <a:latin typeface="Arial"/>
                <a:ea typeface="Arial"/>
              </a:rPr>
              <a:t>Ahora que tiene algunos datos en la mano, es una buena práctica comprobar que sus datos están en línea con las suposiciones subyacentes de su modelo de aprendizaje automático elegido.</a:t>
            </a:r>
            <a:endParaRPr b="0" lang="es-CO" sz="1600" spc="-1" strike="noStrike">
              <a:latin typeface="Arial"/>
            </a:endParaRPr>
          </a:p>
          <a:p>
            <a:pPr algn="just">
              <a:lnSpc>
                <a:spcPct val="100000"/>
              </a:lnSpc>
              <a:buNone/>
            </a:pPr>
            <a:endParaRPr b="0" lang="es-CO" sz="1600" spc="-1" strike="noStrike">
              <a:latin typeface="Arial"/>
            </a:endParaRPr>
          </a:p>
          <a:p>
            <a:pPr algn="just">
              <a:lnSpc>
                <a:spcPct val="100000"/>
              </a:lnSpc>
              <a:buNone/>
            </a:pPr>
            <a:r>
              <a:rPr b="0" lang="es-ES" sz="1600" spc="-1" strike="noStrike">
                <a:solidFill>
                  <a:srgbClr val="000000"/>
                </a:solidFill>
                <a:latin typeface="Arial"/>
                <a:ea typeface="Arial"/>
              </a:rPr>
              <a:t>Con muchas herramientas estadísticas, puede calcular cosas como la media, el rango de cuartil interno (IQR) y la desviación estándar. Estas herramientas pueden darle una idea del alcance, la escala y la forma del conjunto de datos.</a:t>
            </a:r>
            <a:endParaRPr b="0" lang="es-CO" sz="1600" spc="-1" strike="noStrike">
              <a:latin typeface="Arial"/>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0" name="CuadroTexto 4"/>
          <p:cNvSpPr/>
          <p:nvPr/>
        </p:nvSpPr>
        <p:spPr>
          <a:xfrm>
            <a:off x="2199600" y="621360"/>
            <a:ext cx="7794000" cy="6382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s-CO" sz="3600" spc="-1" strike="noStrike">
                <a:solidFill>
                  <a:srgbClr val="000000"/>
                </a:solidFill>
                <a:latin typeface="Arial"/>
                <a:ea typeface="Arial"/>
              </a:rPr>
              <a:t>Paso 2: Construir el dataset</a:t>
            </a:r>
            <a:endParaRPr b="0" lang="es-CO" sz="3600" spc="-1" strike="noStrike">
              <a:latin typeface="Arial"/>
            </a:endParaRPr>
          </a:p>
        </p:txBody>
      </p:sp>
      <p:pic>
        <p:nvPicPr>
          <p:cNvPr id="171" name="Imagen 3" descr=""/>
          <p:cNvPicPr/>
          <p:nvPr/>
        </p:nvPicPr>
        <p:blipFill>
          <a:blip r:embed="rId1"/>
          <a:stretch/>
        </p:blipFill>
        <p:spPr>
          <a:xfrm>
            <a:off x="2324520" y="1592640"/>
            <a:ext cx="7544160" cy="1399680"/>
          </a:xfrm>
          <a:prstGeom prst="rect">
            <a:avLst/>
          </a:prstGeom>
          <a:ln w="0">
            <a:noFill/>
          </a:ln>
        </p:spPr>
      </p:pic>
      <p:pic>
        <p:nvPicPr>
          <p:cNvPr id="172" name="Imagen 7" descr=""/>
          <p:cNvPicPr/>
          <p:nvPr/>
        </p:nvPicPr>
        <p:blipFill>
          <a:blip r:embed="rId2"/>
          <a:stretch/>
        </p:blipFill>
        <p:spPr>
          <a:xfrm>
            <a:off x="7157160" y="3718800"/>
            <a:ext cx="4649400" cy="1670400"/>
          </a:xfrm>
          <a:prstGeom prst="rect">
            <a:avLst/>
          </a:prstGeom>
          <a:ln w="0">
            <a:noFill/>
          </a:ln>
        </p:spPr>
      </p:pic>
      <p:sp>
        <p:nvSpPr>
          <p:cNvPr id="173" name="CuadroTexto 9"/>
          <p:cNvSpPr/>
          <p:nvPr/>
        </p:nvSpPr>
        <p:spPr>
          <a:xfrm>
            <a:off x="537120" y="3277080"/>
            <a:ext cx="6098400" cy="2523240"/>
          </a:xfrm>
          <a:prstGeom prst="rect">
            <a:avLst/>
          </a:prstGeom>
          <a:noFill/>
          <a:ln w="0">
            <a:noFill/>
          </a:ln>
        </p:spPr>
        <p:style>
          <a:lnRef idx="0"/>
          <a:fillRef idx="0"/>
          <a:effectRef idx="0"/>
          <a:fontRef idx="minor"/>
        </p:style>
        <p:txBody>
          <a:bodyPr lIns="90000" rIns="90000" tIns="45000" bIns="45000" anchor="t">
            <a:spAutoFit/>
          </a:bodyPr>
          <a:p>
            <a:pPr algn="just">
              <a:lnSpc>
                <a:spcPct val="100000"/>
              </a:lnSpc>
              <a:buNone/>
            </a:pPr>
            <a:r>
              <a:rPr b="0" lang="es-ES" sz="1600" spc="-1" strike="noStrike">
                <a:solidFill>
                  <a:srgbClr val="000000"/>
                </a:solidFill>
                <a:latin typeface="Arial"/>
                <a:ea typeface="Arial"/>
              </a:rPr>
              <a:t>Visualización de datos</a:t>
            </a:r>
            <a:endParaRPr b="0" lang="es-CO" sz="1600" spc="-1" strike="noStrike">
              <a:latin typeface="Arial"/>
            </a:endParaRPr>
          </a:p>
          <a:p>
            <a:pPr algn="just">
              <a:lnSpc>
                <a:spcPct val="100000"/>
              </a:lnSpc>
              <a:buNone/>
            </a:pPr>
            <a:endParaRPr b="0" lang="es-CO" sz="1600" spc="-1" strike="noStrike">
              <a:latin typeface="Arial"/>
            </a:endParaRPr>
          </a:p>
          <a:p>
            <a:pPr algn="just">
              <a:lnSpc>
                <a:spcPct val="100000"/>
              </a:lnSpc>
              <a:buNone/>
            </a:pPr>
            <a:r>
              <a:rPr b="0" lang="es-ES" sz="1600" spc="-1" strike="noStrike">
                <a:solidFill>
                  <a:srgbClr val="000000"/>
                </a:solidFill>
                <a:latin typeface="Arial"/>
                <a:ea typeface="Arial"/>
              </a:rPr>
              <a:t>Puede utilizar la visualización de datos para ver los valores atípicos y las tendencias en sus datos y para ayudar a las partes interesadas a entender sus datos.</a:t>
            </a:r>
            <a:endParaRPr b="0" lang="es-CO" sz="1600" spc="-1" strike="noStrike">
              <a:latin typeface="Arial"/>
            </a:endParaRPr>
          </a:p>
          <a:p>
            <a:pPr algn="just">
              <a:lnSpc>
                <a:spcPct val="100000"/>
              </a:lnSpc>
              <a:buNone/>
            </a:pPr>
            <a:endParaRPr b="0" lang="es-CO" sz="1600" spc="-1" strike="noStrike">
              <a:latin typeface="Arial"/>
            </a:endParaRPr>
          </a:p>
          <a:p>
            <a:pPr algn="just">
              <a:lnSpc>
                <a:spcPct val="100000"/>
              </a:lnSpc>
              <a:buNone/>
            </a:pPr>
            <a:r>
              <a:rPr b="0" lang="es-ES" sz="1600" spc="-1" strike="noStrike">
                <a:solidFill>
                  <a:srgbClr val="000000"/>
                </a:solidFill>
                <a:latin typeface="Arial"/>
                <a:ea typeface="Arial"/>
              </a:rPr>
              <a:t>Observa los dos gráficos siguientes. En el primer gráfico, algunos datos parecen haberse agrupado en distintos grupos. En el segundo gráfico, algunos puntos de datos podrían ser valores atípicos.</a:t>
            </a:r>
            <a:endParaRPr b="0" lang="es-CO" sz="1600" spc="-1" strike="noStrike">
              <a:latin typeface="Arial"/>
            </a:endParaRPr>
          </a:p>
        </p:txBody>
      </p:sp>
      <p:pic>
        <p:nvPicPr>
          <p:cNvPr id="174" name="Imagen 2" descr=""/>
          <p:cNvPicPr/>
          <p:nvPr/>
        </p:nvPicPr>
        <p:blipFill>
          <a:blip r:embed="rId3"/>
          <a:stretch/>
        </p:blipFill>
        <p:spPr>
          <a:xfrm>
            <a:off x="9606960" y="2613240"/>
            <a:ext cx="2425680" cy="1251000"/>
          </a:xfrm>
          <a:prstGeom prst="rect">
            <a:avLst/>
          </a:prstGeom>
          <a:ln w="0">
            <a:noFill/>
          </a:ln>
        </p:spPr>
      </p:pic>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5" name="CuadroTexto 4"/>
          <p:cNvSpPr/>
          <p:nvPr/>
        </p:nvSpPr>
        <p:spPr>
          <a:xfrm>
            <a:off x="2199600" y="621360"/>
            <a:ext cx="7794000" cy="6382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s-CO" sz="3600" spc="-1" strike="noStrike">
                <a:solidFill>
                  <a:srgbClr val="000000"/>
                </a:solidFill>
                <a:latin typeface="Arial"/>
                <a:ea typeface="Arial"/>
              </a:rPr>
              <a:t>Paso 3: Entrenar el Modelo</a:t>
            </a:r>
            <a:endParaRPr b="0" lang="es-CO" sz="3600" spc="-1" strike="noStrike">
              <a:latin typeface="Arial"/>
            </a:endParaRPr>
          </a:p>
        </p:txBody>
      </p:sp>
      <p:pic>
        <p:nvPicPr>
          <p:cNvPr id="176" name="Imagen 3" descr=""/>
          <p:cNvPicPr/>
          <p:nvPr/>
        </p:nvPicPr>
        <p:blipFill>
          <a:blip r:embed="rId1"/>
          <a:stretch/>
        </p:blipFill>
        <p:spPr>
          <a:xfrm>
            <a:off x="2324520" y="1430280"/>
            <a:ext cx="7544160" cy="1399680"/>
          </a:xfrm>
          <a:prstGeom prst="rect">
            <a:avLst/>
          </a:prstGeom>
          <a:ln w="0">
            <a:noFill/>
          </a:ln>
        </p:spPr>
      </p:pic>
      <p:sp>
        <p:nvSpPr>
          <p:cNvPr id="177" name="CuadroTexto 9"/>
          <p:cNvSpPr/>
          <p:nvPr/>
        </p:nvSpPr>
        <p:spPr>
          <a:xfrm>
            <a:off x="363960" y="2698200"/>
            <a:ext cx="11464920" cy="3496680"/>
          </a:xfrm>
          <a:prstGeom prst="rect">
            <a:avLst/>
          </a:prstGeom>
          <a:noFill/>
          <a:ln w="0">
            <a:noFill/>
          </a:ln>
        </p:spPr>
        <p:style>
          <a:lnRef idx="0"/>
          <a:fillRef idx="0"/>
          <a:effectRef idx="0"/>
          <a:fontRef idx="minor"/>
        </p:style>
        <p:txBody>
          <a:bodyPr lIns="90000" rIns="90000" tIns="45000" bIns="45000" anchor="t">
            <a:spAutoFit/>
          </a:bodyPr>
          <a:p>
            <a:pPr algn="just">
              <a:lnSpc>
                <a:spcPct val="100000"/>
              </a:lnSpc>
              <a:buNone/>
            </a:pPr>
            <a:r>
              <a:rPr b="0" lang="es-ES" sz="1600" spc="-1" strike="noStrike">
                <a:solidFill>
                  <a:srgbClr val="000000"/>
                </a:solidFill>
                <a:latin typeface="Arial"/>
                <a:ea typeface="Arial"/>
              </a:rPr>
              <a:t>Dividir el conjunto de datos</a:t>
            </a:r>
            <a:endParaRPr b="0" lang="es-CO" sz="1600" spc="-1" strike="noStrike">
              <a:latin typeface="Arial"/>
            </a:endParaRPr>
          </a:p>
          <a:p>
            <a:pPr algn="just">
              <a:lnSpc>
                <a:spcPct val="100000"/>
              </a:lnSpc>
              <a:buNone/>
            </a:pPr>
            <a:endParaRPr b="0" lang="es-CO" sz="1600" spc="-1" strike="noStrike">
              <a:latin typeface="Arial"/>
            </a:endParaRPr>
          </a:p>
          <a:p>
            <a:pPr algn="just">
              <a:lnSpc>
                <a:spcPct val="100000"/>
              </a:lnSpc>
              <a:buNone/>
            </a:pPr>
            <a:r>
              <a:rPr b="0" lang="es-ES" sz="1600" spc="-1" strike="noStrike">
                <a:solidFill>
                  <a:srgbClr val="000000"/>
                </a:solidFill>
                <a:latin typeface="Arial"/>
                <a:ea typeface="Arial"/>
              </a:rPr>
              <a:t>El primer paso en el entrenamiento del modelo es dividir aleatoriamente el conjunto de datos. Esto le permite mantener algunos datos ocultos durante el entrenamiento, de modo que los datos pueden utilizarse para evaluar su modelo antes de ponerlo en producción. En concreto, se hace esto para probar el equilibrio entre sesgo y varianza. Si está interesado en saber más, consulte la sección de aprendizaje y lecturas adicionales.</a:t>
            </a:r>
            <a:endParaRPr b="0" lang="es-CO" sz="1600" spc="-1" strike="noStrike">
              <a:latin typeface="Arial"/>
            </a:endParaRPr>
          </a:p>
          <a:p>
            <a:pPr algn="just">
              <a:lnSpc>
                <a:spcPct val="100000"/>
              </a:lnSpc>
              <a:buNone/>
            </a:pPr>
            <a:endParaRPr b="0" lang="es-CO" sz="1600" spc="-1" strike="noStrike">
              <a:latin typeface="Arial"/>
            </a:endParaRPr>
          </a:p>
          <a:p>
            <a:pPr algn="just">
              <a:lnSpc>
                <a:spcPct val="100000"/>
              </a:lnSpc>
              <a:buNone/>
            </a:pPr>
            <a:r>
              <a:rPr b="0" lang="es-ES" sz="1600" spc="-1" strike="noStrike">
                <a:solidFill>
                  <a:srgbClr val="000000"/>
                </a:solidFill>
                <a:latin typeface="Arial"/>
                <a:ea typeface="Arial"/>
              </a:rPr>
              <a:t>Al dividir el conjunto de datos se obtienen dos conjuntos de datos:</a:t>
            </a:r>
            <a:endParaRPr b="0" lang="es-CO" sz="1600" spc="-1" strike="noStrike">
              <a:latin typeface="Arial"/>
            </a:endParaRPr>
          </a:p>
          <a:p>
            <a:pPr algn="just">
              <a:lnSpc>
                <a:spcPct val="100000"/>
              </a:lnSpc>
              <a:buNone/>
            </a:pPr>
            <a:endParaRPr b="0" lang="es-CO" sz="1600" spc="-1" strike="noStrike">
              <a:latin typeface="Arial"/>
            </a:endParaRPr>
          </a:p>
          <a:p>
            <a:pPr algn="just">
              <a:lnSpc>
                <a:spcPct val="100000"/>
              </a:lnSpc>
              <a:buNone/>
            </a:pPr>
            <a:r>
              <a:rPr b="0" lang="es-ES" sz="1600" spc="-1" strike="noStrike">
                <a:solidFill>
                  <a:srgbClr val="000000"/>
                </a:solidFill>
                <a:latin typeface="Arial"/>
                <a:ea typeface="Arial"/>
              </a:rPr>
              <a:t>    </a:t>
            </a:r>
            <a:r>
              <a:rPr b="0" lang="es-ES" sz="1600" spc="-1" strike="noStrike">
                <a:solidFill>
                  <a:srgbClr val="000000"/>
                </a:solidFill>
                <a:latin typeface="Arial"/>
                <a:ea typeface="Arial"/>
              </a:rPr>
              <a:t>Conjunto de datos de entrenamiento: Los datos con los que se entrenará el modelo. La mayoría de los datos estarán aquí. Muchos desarrolladores estiman que alrededor del 80%.</a:t>
            </a:r>
            <a:endParaRPr b="0" lang="es-CO" sz="1600" spc="-1" strike="noStrike">
              <a:latin typeface="Arial"/>
            </a:endParaRPr>
          </a:p>
          <a:p>
            <a:pPr algn="just">
              <a:lnSpc>
                <a:spcPct val="100000"/>
              </a:lnSpc>
              <a:buNone/>
            </a:pPr>
            <a:endParaRPr b="0" lang="es-CO" sz="1600" spc="-1" strike="noStrike">
              <a:latin typeface="Arial"/>
            </a:endParaRPr>
          </a:p>
          <a:p>
            <a:pPr algn="just">
              <a:lnSpc>
                <a:spcPct val="100000"/>
              </a:lnSpc>
              <a:buNone/>
            </a:pPr>
            <a:r>
              <a:rPr b="0" lang="es-ES" sz="1600" spc="-1" strike="noStrike">
                <a:solidFill>
                  <a:srgbClr val="000000"/>
                </a:solidFill>
                <a:latin typeface="Arial"/>
                <a:ea typeface="Arial"/>
              </a:rPr>
              <a:t>    </a:t>
            </a:r>
            <a:r>
              <a:rPr b="0" lang="es-ES" sz="1600" spc="-1" strike="noStrike">
                <a:solidFill>
                  <a:srgbClr val="000000"/>
                </a:solidFill>
                <a:latin typeface="Arial"/>
                <a:ea typeface="Arial"/>
              </a:rPr>
              <a:t>Conjunto de datos de prueba: Los datos retenidos por el modelo durante el entrenamiento, que se utilizan para probar lo bien que su modelo se generalizará a los nuevos datos.</a:t>
            </a:r>
            <a:endParaRPr b="0" lang="es-CO" sz="1600" spc="-1" strike="noStrike">
              <a:latin typeface="Arial"/>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8" name="CuadroTexto 4"/>
          <p:cNvSpPr/>
          <p:nvPr/>
        </p:nvSpPr>
        <p:spPr>
          <a:xfrm>
            <a:off x="2199600" y="621360"/>
            <a:ext cx="7794000" cy="6382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s-CO" sz="3600" spc="-1" strike="noStrike">
                <a:solidFill>
                  <a:srgbClr val="000000"/>
                </a:solidFill>
                <a:latin typeface="Arial"/>
                <a:ea typeface="Arial"/>
              </a:rPr>
              <a:t>Paso 3: Entrenar el Modelo</a:t>
            </a:r>
            <a:endParaRPr b="0" lang="es-CO" sz="3600" spc="-1" strike="noStrike">
              <a:latin typeface="Arial"/>
            </a:endParaRPr>
          </a:p>
        </p:txBody>
      </p:sp>
      <p:pic>
        <p:nvPicPr>
          <p:cNvPr id="179" name="Imagen 3" descr=""/>
          <p:cNvPicPr/>
          <p:nvPr/>
        </p:nvPicPr>
        <p:blipFill>
          <a:blip r:embed="rId1"/>
          <a:stretch/>
        </p:blipFill>
        <p:spPr>
          <a:xfrm>
            <a:off x="2324520" y="1430280"/>
            <a:ext cx="7544160" cy="1399680"/>
          </a:xfrm>
          <a:prstGeom prst="rect">
            <a:avLst/>
          </a:prstGeom>
          <a:ln w="0">
            <a:noFill/>
          </a:ln>
        </p:spPr>
      </p:pic>
      <p:sp>
        <p:nvSpPr>
          <p:cNvPr id="180" name="CuadroTexto 9"/>
          <p:cNvSpPr/>
          <p:nvPr/>
        </p:nvSpPr>
        <p:spPr>
          <a:xfrm>
            <a:off x="363960" y="2698200"/>
            <a:ext cx="11464920" cy="3496680"/>
          </a:xfrm>
          <a:prstGeom prst="rect">
            <a:avLst/>
          </a:prstGeom>
          <a:noFill/>
          <a:ln w="0">
            <a:noFill/>
          </a:ln>
        </p:spPr>
        <p:style>
          <a:lnRef idx="0"/>
          <a:fillRef idx="0"/>
          <a:effectRef idx="0"/>
          <a:fontRef idx="minor"/>
        </p:style>
        <p:txBody>
          <a:bodyPr lIns="90000" rIns="90000" tIns="45000" bIns="45000" anchor="t">
            <a:spAutoFit/>
          </a:bodyPr>
          <a:p>
            <a:pPr algn="just">
              <a:lnSpc>
                <a:spcPct val="100000"/>
              </a:lnSpc>
              <a:buNone/>
            </a:pPr>
            <a:r>
              <a:rPr b="0" lang="es-ES" sz="1600" spc="-1" strike="noStrike">
                <a:solidFill>
                  <a:srgbClr val="000000"/>
                </a:solidFill>
                <a:latin typeface="Arial"/>
                <a:ea typeface="Arial"/>
              </a:rPr>
              <a:t>Terminología del entrenamiento de modelos</a:t>
            </a:r>
            <a:endParaRPr b="0" lang="es-CO" sz="1600" spc="-1" strike="noStrike">
              <a:latin typeface="Arial"/>
            </a:endParaRPr>
          </a:p>
          <a:p>
            <a:pPr algn="just">
              <a:lnSpc>
                <a:spcPct val="100000"/>
              </a:lnSpc>
              <a:buNone/>
            </a:pPr>
            <a:endParaRPr b="0" lang="es-CO" sz="1600" spc="-1" strike="noStrike">
              <a:latin typeface="Arial"/>
            </a:endParaRPr>
          </a:p>
          <a:p>
            <a:pPr algn="just">
              <a:lnSpc>
                <a:spcPct val="100000"/>
              </a:lnSpc>
              <a:buNone/>
            </a:pPr>
            <a:r>
              <a:rPr b="0" lang="es-ES" sz="1600" spc="-1" strike="noStrike">
                <a:solidFill>
                  <a:srgbClr val="000000"/>
                </a:solidFill>
                <a:latin typeface="Arial"/>
                <a:ea typeface="Arial"/>
              </a:rPr>
              <a:t>    </a:t>
            </a:r>
            <a:r>
              <a:rPr b="0" lang="es-ES" sz="1600" spc="-1" strike="noStrike">
                <a:solidFill>
                  <a:srgbClr val="000000"/>
                </a:solidFill>
                <a:latin typeface="Arial"/>
                <a:ea typeface="Arial"/>
              </a:rPr>
              <a:t>El algoritmo de entrenamiento del modelo actualiza iterativamente los parámetros de un modelo para minimizar alguna función de pérdida.</a:t>
            </a:r>
            <a:endParaRPr b="0" lang="es-CO" sz="1600" spc="-1" strike="noStrike">
              <a:latin typeface="Arial"/>
            </a:endParaRPr>
          </a:p>
          <a:p>
            <a:pPr algn="just">
              <a:lnSpc>
                <a:spcPct val="100000"/>
              </a:lnSpc>
              <a:buNone/>
            </a:pPr>
            <a:endParaRPr b="0" lang="es-CO" sz="1600" spc="-1" strike="noStrike">
              <a:latin typeface="Arial"/>
            </a:endParaRPr>
          </a:p>
          <a:p>
            <a:pPr algn="just">
              <a:lnSpc>
                <a:spcPct val="100000"/>
              </a:lnSpc>
              <a:buNone/>
            </a:pPr>
            <a:r>
              <a:rPr b="0" lang="es-ES" sz="1600" spc="-1" strike="noStrike">
                <a:solidFill>
                  <a:srgbClr val="000000"/>
                </a:solidFill>
                <a:latin typeface="Arial"/>
                <a:ea typeface="Arial"/>
              </a:rPr>
              <a:t>Definamos estos dos términos:</a:t>
            </a:r>
            <a:endParaRPr b="0" lang="es-CO" sz="1600" spc="-1" strike="noStrike">
              <a:latin typeface="Arial"/>
            </a:endParaRPr>
          </a:p>
          <a:p>
            <a:pPr algn="just">
              <a:lnSpc>
                <a:spcPct val="100000"/>
              </a:lnSpc>
              <a:buNone/>
            </a:pPr>
            <a:endParaRPr b="0" lang="es-CO" sz="1600" spc="-1" strike="noStrike">
              <a:latin typeface="Arial"/>
            </a:endParaRPr>
          </a:p>
          <a:p>
            <a:pPr algn="just">
              <a:lnSpc>
                <a:spcPct val="100000"/>
              </a:lnSpc>
              <a:buNone/>
            </a:pPr>
            <a:r>
              <a:rPr b="0" lang="es-ES" sz="1600" spc="-1" strike="noStrike">
                <a:solidFill>
                  <a:srgbClr val="000000"/>
                </a:solidFill>
                <a:latin typeface="Arial"/>
                <a:ea typeface="Arial"/>
              </a:rPr>
              <a:t>    </a:t>
            </a:r>
            <a:r>
              <a:rPr b="0" lang="es-ES" sz="1600" spc="-1" strike="noStrike">
                <a:solidFill>
                  <a:srgbClr val="000000"/>
                </a:solidFill>
                <a:latin typeface="Arial"/>
                <a:ea typeface="Arial"/>
              </a:rPr>
              <a:t>Parámetros del modelo: Los parámetros del modelo son ajustes o configuraciones que el algoritmo de entrenamiento puede actualizar para cambiar el comportamiento del modelo. Dependiendo del contexto, también escuchará otros términos más específicos para describir los parámetros del modelo, como los pesos y los sesgos. </a:t>
            </a:r>
            <a:endParaRPr b="0" lang="es-CO" sz="1600" spc="-1" strike="noStrike">
              <a:latin typeface="Arial"/>
            </a:endParaRPr>
          </a:p>
          <a:p>
            <a:pPr algn="just">
              <a:lnSpc>
                <a:spcPct val="100000"/>
              </a:lnSpc>
              <a:buNone/>
            </a:pPr>
            <a:endParaRPr b="0" lang="es-CO" sz="1600" spc="-1" strike="noStrike">
              <a:latin typeface="Arial"/>
            </a:endParaRPr>
          </a:p>
          <a:p>
            <a:pPr algn="just">
              <a:lnSpc>
                <a:spcPct val="100000"/>
              </a:lnSpc>
              <a:buNone/>
            </a:pPr>
            <a:r>
              <a:rPr b="0" lang="es-ES" sz="1600" spc="-1" strike="noStrike">
                <a:solidFill>
                  <a:srgbClr val="000000"/>
                </a:solidFill>
                <a:latin typeface="Arial"/>
                <a:ea typeface="Arial"/>
              </a:rPr>
              <a:t>    </a:t>
            </a:r>
            <a:r>
              <a:rPr b="0" lang="es-ES" sz="1600" spc="-1" strike="noStrike">
                <a:solidFill>
                  <a:srgbClr val="000000"/>
                </a:solidFill>
                <a:latin typeface="Arial"/>
                <a:ea typeface="Arial"/>
              </a:rPr>
              <a:t>Función de pérdida: Se utiliza una función de pérdida para codificar la distancia del modelo con respecto al objetivo. Por ejemplo, si se trata de predecir el número de ventas de conos de nieve en función del tiempo que hará ese día, lo que interesa es que las predicciones sean lo más precisas posible. </a:t>
            </a:r>
            <a:endParaRPr b="0" lang="es-CO" sz="1600" spc="-1" strike="noStrike">
              <a:latin typeface="Arial"/>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1" name="CuadroTexto 4"/>
          <p:cNvSpPr/>
          <p:nvPr/>
        </p:nvSpPr>
        <p:spPr>
          <a:xfrm>
            <a:off x="2199600" y="621360"/>
            <a:ext cx="7794000" cy="6382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s-CO" sz="3600" spc="-1" strike="noStrike">
                <a:solidFill>
                  <a:srgbClr val="000000"/>
                </a:solidFill>
                <a:latin typeface="Arial"/>
                <a:ea typeface="Arial"/>
              </a:rPr>
              <a:t>Paso 4: Evaluar el modelo</a:t>
            </a:r>
            <a:endParaRPr b="0" lang="es-CO" sz="3600" spc="-1" strike="noStrike">
              <a:latin typeface="Arial"/>
            </a:endParaRPr>
          </a:p>
        </p:txBody>
      </p:sp>
      <p:pic>
        <p:nvPicPr>
          <p:cNvPr id="182" name="Imagen 3" descr=""/>
          <p:cNvPicPr/>
          <p:nvPr/>
        </p:nvPicPr>
        <p:blipFill>
          <a:blip r:embed="rId1"/>
          <a:stretch/>
        </p:blipFill>
        <p:spPr>
          <a:xfrm>
            <a:off x="2324520" y="1430280"/>
            <a:ext cx="7544160" cy="1399680"/>
          </a:xfrm>
          <a:prstGeom prst="rect">
            <a:avLst/>
          </a:prstGeom>
          <a:ln w="0">
            <a:noFill/>
          </a:ln>
        </p:spPr>
      </p:pic>
      <p:sp>
        <p:nvSpPr>
          <p:cNvPr id="183" name="CuadroTexto 9"/>
          <p:cNvSpPr/>
          <p:nvPr/>
        </p:nvSpPr>
        <p:spPr>
          <a:xfrm>
            <a:off x="410760" y="2830320"/>
            <a:ext cx="3576960" cy="3009960"/>
          </a:xfrm>
          <a:prstGeom prst="rect">
            <a:avLst/>
          </a:prstGeom>
          <a:noFill/>
          <a:ln w="0">
            <a:noFill/>
          </a:ln>
        </p:spPr>
        <p:style>
          <a:lnRef idx="0"/>
          <a:fillRef idx="0"/>
          <a:effectRef idx="0"/>
          <a:fontRef idx="minor"/>
        </p:style>
        <p:txBody>
          <a:bodyPr lIns="90000" rIns="90000" tIns="45000" bIns="45000" anchor="t">
            <a:spAutoFit/>
          </a:bodyPr>
          <a:p>
            <a:pPr algn="just">
              <a:lnSpc>
                <a:spcPct val="100000"/>
              </a:lnSpc>
              <a:buNone/>
            </a:pPr>
            <a:r>
              <a:rPr b="0" lang="es-ES" sz="1600" spc="-1" strike="noStrike">
                <a:solidFill>
                  <a:srgbClr val="000000"/>
                </a:solidFill>
                <a:latin typeface="Arial"/>
                <a:ea typeface="Arial"/>
              </a:rPr>
              <a:t>Una vez recogidos los datos y entrenado el modelo, se puede empezar a evaluar su rendimiento. Es probable que las métricas utilizadas para la evaluación sean muy específicas para el problema que has definido. A medida que crezca su comprensión del aprendizaje automático, podrá explorar una amplia variedad de métricas que le permitirán evaluar de forma eficaz.</a:t>
            </a:r>
            <a:endParaRPr b="0" lang="es-CO" sz="1600" spc="-1" strike="noStrike">
              <a:latin typeface="Arial"/>
            </a:endParaRPr>
          </a:p>
        </p:txBody>
      </p:sp>
      <p:sp>
        <p:nvSpPr>
          <p:cNvPr id="184" name="CuadroTexto 2"/>
          <p:cNvSpPr/>
          <p:nvPr/>
        </p:nvSpPr>
        <p:spPr>
          <a:xfrm>
            <a:off x="4461120" y="3442680"/>
            <a:ext cx="3386880" cy="1793160"/>
          </a:xfrm>
          <a:prstGeom prst="rect">
            <a:avLst/>
          </a:prstGeom>
          <a:noFill/>
          <a:ln w="0">
            <a:noFill/>
          </a:ln>
        </p:spPr>
        <p:style>
          <a:lnRef idx="0"/>
          <a:fillRef idx="0"/>
          <a:effectRef idx="0"/>
          <a:fontRef idx="minor"/>
        </p:style>
        <p:txBody>
          <a:bodyPr lIns="90000" rIns="90000" tIns="45000" bIns="45000" anchor="t">
            <a:spAutoFit/>
          </a:bodyPr>
          <a:p>
            <a:pPr algn="just">
              <a:lnSpc>
                <a:spcPct val="100000"/>
              </a:lnSpc>
              <a:buNone/>
            </a:pPr>
            <a:r>
              <a:rPr b="0" lang="es-CO" sz="1600" spc="-1" strike="noStrike">
                <a:solidFill>
                  <a:srgbClr val="000000"/>
                </a:solidFill>
                <a:latin typeface="Arial"/>
                <a:ea typeface="Arial"/>
              </a:rPr>
              <a:t>La precisión del modelo es una métrica de evaluación bastante común. La precisión es la fracción de predicciones que un modelo acierta.</a:t>
            </a:r>
            <a:endParaRPr b="0" lang="es-CO" sz="1600" spc="-1" strike="noStrike">
              <a:latin typeface="Arial"/>
            </a:endParaRPr>
          </a:p>
          <a:p>
            <a:pPr algn="just">
              <a:lnSpc>
                <a:spcPct val="100000"/>
              </a:lnSpc>
              <a:buNone/>
            </a:pPr>
            <a:endParaRPr b="0" lang="es-CO" sz="1600" spc="-1" strike="noStrike">
              <a:latin typeface="Arial"/>
            </a:endParaRPr>
          </a:p>
          <a:p>
            <a:pPr algn="just">
              <a:lnSpc>
                <a:spcPct val="100000"/>
              </a:lnSpc>
              <a:buNone/>
            </a:pPr>
            <a:r>
              <a:rPr b="0" lang="es-CO" sz="1600" spc="-1" strike="noStrike">
                <a:solidFill>
                  <a:srgbClr val="000000"/>
                </a:solidFill>
                <a:latin typeface="Arial"/>
                <a:ea typeface="Arial"/>
              </a:rPr>
              <a:t>He aquí un ejemplo:</a:t>
            </a:r>
            <a:endParaRPr b="0" lang="es-CO" sz="1600" spc="-1" strike="noStrike">
              <a:latin typeface="Arial"/>
            </a:endParaRPr>
          </a:p>
        </p:txBody>
      </p:sp>
      <p:pic>
        <p:nvPicPr>
          <p:cNvPr id="185" name="Imagen 6" descr=""/>
          <p:cNvPicPr/>
          <p:nvPr/>
        </p:nvPicPr>
        <p:blipFill>
          <a:blip r:embed="rId2"/>
          <a:stretch/>
        </p:blipFill>
        <p:spPr>
          <a:xfrm>
            <a:off x="7848720" y="2830320"/>
            <a:ext cx="3933720" cy="2390400"/>
          </a:xfrm>
          <a:prstGeom prst="rect">
            <a:avLst/>
          </a:prstGeom>
          <a:ln w="0">
            <a:noFill/>
          </a:ln>
        </p:spPr>
      </p:pic>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6" name="CuadroTexto 4"/>
          <p:cNvSpPr/>
          <p:nvPr/>
        </p:nvSpPr>
        <p:spPr>
          <a:xfrm>
            <a:off x="2199600" y="621360"/>
            <a:ext cx="7794000" cy="6382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s-CO" sz="3600" spc="-1" strike="noStrike">
                <a:solidFill>
                  <a:srgbClr val="000000"/>
                </a:solidFill>
                <a:latin typeface="Arial"/>
                <a:ea typeface="Arial"/>
              </a:rPr>
              <a:t>Paso 4: Evaluar el modelo</a:t>
            </a:r>
            <a:endParaRPr b="0" lang="es-CO" sz="3600" spc="-1" strike="noStrike">
              <a:latin typeface="Arial"/>
            </a:endParaRPr>
          </a:p>
        </p:txBody>
      </p:sp>
      <p:pic>
        <p:nvPicPr>
          <p:cNvPr id="187" name="Imagen 3" descr=""/>
          <p:cNvPicPr/>
          <p:nvPr/>
        </p:nvPicPr>
        <p:blipFill>
          <a:blip r:embed="rId1"/>
          <a:stretch/>
        </p:blipFill>
        <p:spPr>
          <a:xfrm>
            <a:off x="2324520" y="1430280"/>
            <a:ext cx="7544160" cy="1399680"/>
          </a:xfrm>
          <a:prstGeom prst="rect">
            <a:avLst/>
          </a:prstGeom>
          <a:ln w="0">
            <a:noFill/>
          </a:ln>
        </p:spPr>
      </p:pic>
      <p:sp>
        <p:nvSpPr>
          <p:cNvPr id="188" name="CuadroTexto 9"/>
          <p:cNvSpPr/>
          <p:nvPr/>
        </p:nvSpPr>
        <p:spPr>
          <a:xfrm>
            <a:off x="100080" y="3346560"/>
            <a:ext cx="3576960" cy="2036520"/>
          </a:xfrm>
          <a:prstGeom prst="rect">
            <a:avLst/>
          </a:prstGeom>
          <a:noFill/>
          <a:ln w="0">
            <a:noFill/>
          </a:ln>
        </p:spPr>
        <p:style>
          <a:lnRef idx="0"/>
          <a:fillRef idx="0"/>
          <a:effectRef idx="0"/>
          <a:fontRef idx="minor"/>
        </p:style>
        <p:txBody>
          <a:bodyPr lIns="90000" rIns="90000" tIns="45000" bIns="45000" anchor="t">
            <a:spAutoFit/>
          </a:bodyPr>
          <a:p>
            <a:pPr algn="just">
              <a:lnSpc>
                <a:spcPct val="100000"/>
              </a:lnSpc>
              <a:buNone/>
            </a:pPr>
            <a:r>
              <a:rPr b="0" lang="es-ES" sz="1600" spc="-1" strike="noStrike">
                <a:solidFill>
                  <a:srgbClr val="000000"/>
                </a:solidFill>
                <a:latin typeface="Arial"/>
                <a:ea typeface="Arial"/>
              </a:rPr>
              <a:t>La pérdida logarítmica trata de calcular el grado de incertidumbre de su modelo sobre las predicciones que está generando. En este contexto, la incertidumbre se refiere a la probabilidad de que un modelo piense que las predicciones que está generando son correctas.</a:t>
            </a:r>
            <a:endParaRPr b="0" lang="es-CO" sz="1600" spc="-1" strike="noStrike">
              <a:latin typeface="Arial"/>
            </a:endParaRPr>
          </a:p>
        </p:txBody>
      </p:sp>
      <p:sp>
        <p:nvSpPr>
          <p:cNvPr id="189" name="CuadroTexto 2"/>
          <p:cNvSpPr/>
          <p:nvPr/>
        </p:nvSpPr>
        <p:spPr>
          <a:xfrm>
            <a:off x="6622920" y="2730960"/>
            <a:ext cx="5263560" cy="3253320"/>
          </a:xfrm>
          <a:prstGeom prst="rect">
            <a:avLst/>
          </a:prstGeom>
          <a:noFill/>
          <a:ln w="0">
            <a:noFill/>
          </a:ln>
        </p:spPr>
        <p:style>
          <a:lnRef idx="0"/>
          <a:fillRef idx="0"/>
          <a:effectRef idx="0"/>
          <a:fontRef idx="minor"/>
        </p:style>
        <p:txBody>
          <a:bodyPr lIns="90000" rIns="90000" tIns="45000" bIns="45000" anchor="t">
            <a:spAutoFit/>
          </a:bodyPr>
          <a:p>
            <a:pPr algn="just">
              <a:lnSpc>
                <a:spcPct val="100000"/>
              </a:lnSpc>
              <a:buNone/>
            </a:pPr>
            <a:r>
              <a:rPr b="0" lang="es-ES" sz="1600" spc="-1" strike="noStrike">
                <a:solidFill>
                  <a:srgbClr val="000000"/>
                </a:solidFill>
                <a:latin typeface="Arial"/>
                <a:ea typeface="Arial"/>
              </a:rPr>
              <a:t>Por ejemplo, digamos que está intentando predecir la probabilidad de que un cliente compre una chaqueta o una camiseta.</a:t>
            </a:r>
            <a:endParaRPr b="0" lang="es-CO" sz="1600" spc="-1" strike="noStrike">
              <a:latin typeface="Arial"/>
            </a:endParaRPr>
          </a:p>
          <a:p>
            <a:pPr algn="just">
              <a:lnSpc>
                <a:spcPct val="100000"/>
              </a:lnSpc>
              <a:buNone/>
            </a:pPr>
            <a:endParaRPr b="0" lang="es-CO" sz="1600" spc="-1" strike="noStrike">
              <a:latin typeface="Arial"/>
            </a:endParaRPr>
          </a:p>
          <a:p>
            <a:pPr algn="just">
              <a:lnSpc>
                <a:spcPct val="100000"/>
              </a:lnSpc>
              <a:buNone/>
            </a:pPr>
            <a:r>
              <a:rPr b="0" lang="es-ES" sz="1600" spc="-1" strike="noStrike">
                <a:solidFill>
                  <a:srgbClr val="000000"/>
                </a:solidFill>
                <a:latin typeface="Arial"/>
                <a:ea typeface="Arial"/>
              </a:rPr>
              <a:t>La pérdida logarítmica podría utilizarse para comprender la incertidumbre de su modelo sobre una predicción determinada. En un caso, su modelo podría predecir con un 5% de certeza que un cliente va a comprar una camiseta. En otro caso, su modelo podría predecir con un 80% de certeza que un cliente va a comprar una camiseta. La pérdida logarítmica le permite medir el grado de certeza con el que el modelo cree que su predicción es precisa. </a:t>
            </a:r>
            <a:endParaRPr b="0" lang="es-CO" sz="1600" spc="-1" strike="noStrike">
              <a:latin typeface="Arial"/>
            </a:endParaRPr>
          </a:p>
        </p:txBody>
      </p:sp>
      <p:pic>
        <p:nvPicPr>
          <p:cNvPr id="190" name="Imagen 5" descr=""/>
          <p:cNvPicPr/>
          <p:nvPr/>
        </p:nvPicPr>
        <p:blipFill>
          <a:blip r:embed="rId2"/>
          <a:stretch/>
        </p:blipFill>
        <p:spPr>
          <a:xfrm>
            <a:off x="3862080" y="3733560"/>
            <a:ext cx="2575080" cy="1023480"/>
          </a:xfrm>
          <a:prstGeom prst="rect">
            <a:avLst/>
          </a:prstGeom>
          <a:ln w="0">
            <a:noFill/>
          </a:ln>
        </p:spPr>
      </p:pic>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1" name="CuadroTexto 4"/>
          <p:cNvSpPr/>
          <p:nvPr/>
        </p:nvSpPr>
        <p:spPr>
          <a:xfrm>
            <a:off x="2199600" y="590760"/>
            <a:ext cx="7794000" cy="6382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s-CO" sz="3600" spc="-1" strike="noStrike">
                <a:solidFill>
                  <a:srgbClr val="000000"/>
                </a:solidFill>
                <a:latin typeface="Arial"/>
                <a:ea typeface="Arial"/>
              </a:rPr>
              <a:t>Paso 5: Usar el modelo</a:t>
            </a:r>
            <a:endParaRPr b="0" lang="es-CO" sz="3600" spc="-1" strike="noStrike">
              <a:latin typeface="Arial"/>
            </a:endParaRPr>
          </a:p>
        </p:txBody>
      </p:sp>
      <p:sp>
        <p:nvSpPr>
          <p:cNvPr id="192" name="CuadroTexto 2"/>
          <p:cNvSpPr/>
          <p:nvPr/>
        </p:nvSpPr>
        <p:spPr>
          <a:xfrm>
            <a:off x="889920" y="4053600"/>
            <a:ext cx="10412640" cy="819720"/>
          </a:xfrm>
          <a:prstGeom prst="rect">
            <a:avLst/>
          </a:prstGeom>
          <a:noFill/>
          <a:ln w="0">
            <a:noFill/>
          </a:ln>
        </p:spPr>
        <p:style>
          <a:lnRef idx="0"/>
          <a:fillRef idx="0"/>
          <a:effectRef idx="0"/>
          <a:fontRef idx="minor"/>
        </p:style>
        <p:txBody>
          <a:bodyPr lIns="90000" rIns="90000" tIns="45000" bIns="45000" anchor="t">
            <a:spAutoFit/>
          </a:bodyPr>
          <a:p>
            <a:pPr algn="just">
              <a:lnSpc>
                <a:spcPct val="100000"/>
              </a:lnSpc>
              <a:buNone/>
            </a:pPr>
            <a:r>
              <a:rPr b="0" lang="es-ES" sz="1600" spc="-1" strike="noStrike">
                <a:solidFill>
                  <a:srgbClr val="000000"/>
                </a:solidFill>
                <a:latin typeface="Arial"/>
                <a:ea typeface="Arial"/>
              </a:rPr>
              <a:t>Una vez que haya entrenado su modelo, haya evaluado su eficacia y esté satisfecho con los resultados, estará listo para generar predicciones sobre problemas del mundo real utilizando datos no vistos en el campo. En el aprendizaje automático, este proceso suele llamarse inferencia.</a:t>
            </a:r>
            <a:endParaRPr b="0" lang="es-CO" sz="1600" spc="-1" strike="noStrike">
              <a:latin typeface="Arial"/>
            </a:endParaRPr>
          </a:p>
        </p:txBody>
      </p:sp>
      <p:pic>
        <p:nvPicPr>
          <p:cNvPr id="193" name="Imagen 6" descr=""/>
          <p:cNvPicPr/>
          <p:nvPr/>
        </p:nvPicPr>
        <p:blipFill>
          <a:blip r:embed="rId1"/>
          <a:stretch/>
        </p:blipFill>
        <p:spPr>
          <a:xfrm>
            <a:off x="2660760" y="1591200"/>
            <a:ext cx="6871320" cy="2107800"/>
          </a:xfrm>
          <a:prstGeom prst="rect">
            <a:avLst/>
          </a:prstGeom>
          <a:ln w="0">
            <a:noFill/>
          </a:ln>
        </p:spPr>
      </p:pic>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8" name="CuadroTexto 1"/>
          <p:cNvSpPr/>
          <p:nvPr/>
        </p:nvSpPr>
        <p:spPr>
          <a:xfrm>
            <a:off x="470520" y="408240"/>
            <a:ext cx="7794000" cy="63828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s-CO" sz="3600" spc="-1" strike="noStrike">
                <a:solidFill>
                  <a:srgbClr val="000000"/>
                </a:solidFill>
                <a:latin typeface="Arial"/>
                <a:ea typeface="Arial"/>
              </a:rPr>
              <a:t>Componentes de Machine Learning</a:t>
            </a:r>
            <a:endParaRPr b="0" lang="es-CO" sz="3600" spc="-1" strike="noStrike">
              <a:latin typeface="Arial"/>
            </a:endParaRPr>
          </a:p>
        </p:txBody>
      </p:sp>
      <p:pic>
        <p:nvPicPr>
          <p:cNvPr id="129" name="Imagen 3" descr=""/>
          <p:cNvPicPr/>
          <p:nvPr/>
        </p:nvPicPr>
        <p:blipFill>
          <a:blip r:embed="rId1"/>
          <a:stretch/>
        </p:blipFill>
        <p:spPr>
          <a:xfrm>
            <a:off x="2357280" y="1434600"/>
            <a:ext cx="7420320" cy="2561760"/>
          </a:xfrm>
          <a:prstGeom prst="rect">
            <a:avLst/>
          </a:prstGeom>
          <a:ln w="0">
            <a:noFill/>
          </a:ln>
        </p:spPr>
      </p:pic>
      <p:sp>
        <p:nvSpPr>
          <p:cNvPr id="130" name="CuadroTexto 5"/>
          <p:cNvSpPr/>
          <p:nvPr/>
        </p:nvSpPr>
        <p:spPr>
          <a:xfrm>
            <a:off x="470520" y="4142160"/>
            <a:ext cx="11193840" cy="2279880"/>
          </a:xfrm>
          <a:prstGeom prst="rect">
            <a:avLst/>
          </a:prstGeom>
          <a:noFill/>
          <a:ln w="0">
            <a:noFill/>
          </a:ln>
        </p:spPr>
        <p:style>
          <a:lnRef idx="0"/>
          <a:fillRef idx="0"/>
          <a:effectRef idx="0"/>
          <a:fontRef idx="minor"/>
        </p:style>
        <p:txBody>
          <a:bodyPr lIns="90000" rIns="90000" tIns="45000" bIns="45000" anchor="t">
            <a:spAutoFit/>
          </a:bodyPr>
          <a:p>
            <a:pPr algn="just">
              <a:lnSpc>
                <a:spcPct val="100000"/>
              </a:lnSpc>
              <a:buNone/>
            </a:pPr>
            <a:r>
              <a:rPr b="0" lang="es-CO" sz="1600" spc="-1" strike="noStrike">
                <a:solidFill>
                  <a:srgbClr val="000000"/>
                </a:solidFill>
                <a:latin typeface="Arial"/>
                <a:ea typeface="Arial"/>
              </a:rPr>
              <a:t>Se pueden entender las relaciones entre estos componentes imaginando las etapas de elaboración de una tetera a partir de un trozo de arcilla.    </a:t>
            </a:r>
            <a:endParaRPr b="0" lang="es-CO" sz="1600" spc="-1" strike="noStrike">
              <a:latin typeface="Arial"/>
            </a:endParaRPr>
          </a:p>
          <a:p>
            <a:pPr algn="just">
              <a:lnSpc>
                <a:spcPct val="100000"/>
              </a:lnSpc>
              <a:buNone/>
            </a:pPr>
            <a:endParaRPr b="0" lang="es-CO" sz="1600" spc="-1" strike="noStrike">
              <a:latin typeface="Arial"/>
            </a:endParaRPr>
          </a:p>
          <a:p>
            <a:pPr algn="just">
              <a:lnSpc>
                <a:spcPct val="100000"/>
              </a:lnSpc>
              <a:buNone/>
            </a:pPr>
            <a:r>
              <a:rPr b="0" lang="es-CO" sz="1600" spc="-1" strike="noStrike">
                <a:solidFill>
                  <a:srgbClr val="000000"/>
                </a:solidFill>
                <a:latin typeface="Arial"/>
                <a:ea typeface="Arial"/>
              </a:rPr>
              <a:t>En primer lugar, se parte de un bloque de arcilla en bruto. En esta etapa, la arcilla puede ser moldeada en muchas formas diferentes y ser utilizada para muchos propósitos diferentes. </a:t>
            </a:r>
            <a:endParaRPr b="0" lang="es-CO" sz="1600" spc="-1" strike="noStrike">
              <a:latin typeface="Arial"/>
            </a:endParaRPr>
          </a:p>
          <a:p>
            <a:pPr algn="just">
              <a:lnSpc>
                <a:spcPct val="100000"/>
              </a:lnSpc>
              <a:buNone/>
            </a:pPr>
            <a:endParaRPr b="0" lang="es-CO" sz="1600" spc="-1" strike="noStrike">
              <a:latin typeface="Arial"/>
            </a:endParaRPr>
          </a:p>
          <a:p>
            <a:pPr algn="just">
              <a:lnSpc>
                <a:spcPct val="100000"/>
              </a:lnSpc>
              <a:buNone/>
            </a:pPr>
            <a:r>
              <a:rPr b="0" lang="es-CO" sz="1600" spc="-1" strike="noStrike">
                <a:solidFill>
                  <a:srgbClr val="000000"/>
                </a:solidFill>
                <a:latin typeface="Arial"/>
                <a:ea typeface="Arial"/>
              </a:rPr>
              <a:t>Se decide utilizar este trozo de arcilla para hacer una tetera.    ¿Cómo se crea esta tetera? Inspeccionas y analizas la arcilla en bruto y decides cómo cambiarla para que se parezca más a la tetera que tienes en mente.    A continuación, moldeas la arcilla para que se parezca más a la tetera que tienes en mente.</a:t>
            </a:r>
            <a:endParaRPr b="0" lang="es-CO" sz="1600" spc="-1" strike="noStrike">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4" name="CuadroTexto 4"/>
          <p:cNvSpPr/>
          <p:nvPr/>
        </p:nvSpPr>
        <p:spPr>
          <a:xfrm>
            <a:off x="2199600" y="590760"/>
            <a:ext cx="7794000" cy="6382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s-CO" sz="3600" spc="-1" strike="noStrike">
                <a:solidFill>
                  <a:srgbClr val="000000"/>
                </a:solidFill>
                <a:latin typeface="Arial"/>
                <a:ea typeface="Arial"/>
              </a:rPr>
              <a:t>Regresión Lineal</a:t>
            </a:r>
            <a:endParaRPr b="0" lang="es-CO" sz="3600" spc="-1" strike="noStrike">
              <a:latin typeface="Arial"/>
            </a:endParaRPr>
          </a:p>
        </p:txBody>
      </p:sp>
      <p:sp>
        <p:nvSpPr>
          <p:cNvPr id="195" name="CuadroTexto 3"/>
          <p:cNvSpPr/>
          <p:nvPr/>
        </p:nvSpPr>
        <p:spPr>
          <a:xfrm>
            <a:off x="776880" y="1662120"/>
            <a:ext cx="3457080" cy="2279880"/>
          </a:xfrm>
          <a:prstGeom prst="rect">
            <a:avLst/>
          </a:prstGeom>
          <a:noFill/>
          <a:ln w="0">
            <a:noFill/>
          </a:ln>
        </p:spPr>
        <p:style>
          <a:lnRef idx="0"/>
          <a:fillRef idx="0"/>
          <a:effectRef idx="0"/>
          <a:fontRef idx="minor"/>
        </p:style>
        <p:txBody>
          <a:bodyPr lIns="90000" rIns="90000" tIns="45000" bIns="45000" anchor="t">
            <a:spAutoFit/>
          </a:bodyPr>
          <a:p>
            <a:pPr algn="just">
              <a:lnSpc>
                <a:spcPct val="100000"/>
              </a:lnSpc>
              <a:buNone/>
            </a:pPr>
            <a:r>
              <a:rPr b="0" lang="es-CO" sz="1600" spc="-1" strike="noStrike">
                <a:solidFill>
                  <a:srgbClr val="000000"/>
                </a:solidFill>
                <a:latin typeface="Arial"/>
                <a:ea typeface="Arial"/>
              </a:rPr>
              <a:t>En palabras más sencillas, la regresión lineal es el modelo de aprendizaje automático supervisado en el que el modelo encuentra la línea lineal mejor ajustada entre la variable independiente y la dependiente, es decir, encuentra la relación lineal entre la variable dependiente y la independiente.</a:t>
            </a:r>
            <a:endParaRPr b="0" lang="es-CO" sz="1600" spc="-1" strike="noStrike">
              <a:latin typeface="Arial"/>
            </a:endParaRPr>
          </a:p>
        </p:txBody>
      </p:sp>
      <p:sp>
        <p:nvSpPr>
          <p:cNvPr id="196" name="CuadroTexto 7"/>
          <p:cNvSpPr/>
          <p:nvPr/>
        </p:nvSpPr>
        <p:spPr>
          <a:xfrm>
            <a:off x="776880" y="4205160"/>
            <a:ext cx="6582240" cy="1793160"/>
          </a:xfrm>
          <a:prstGeom prst="rect">
            <a:avLst/>
          </a:prstGeom>
          <a:noFill/>
          <a:ln w="0">
            <a:noFill/>
          </a:ln>
        </p:spPr>
        <p:style>
          <a:lnRef idx="0"/>
          <a:fillRef idx="0"/>
          <a:effectRef idx="0"/>
          <a:fontRef idx="minor"/>
        </p:style>
        <p:txBody>
          <a:bodyPr lIns="90000" rIns="90000" tIns="45000" bIns="45000" anchor="t">
            <a:spAutoFit/>
          </a:bodyPr>
          <a:p>
            <a:pPr algn="just">
              <a:lnSpc>
                <a:spcPct val="100000"/>
              </a:lnSpc>
              <a:buNone/>
            </a:pPr>
            <a:r>
              <a:rPr b="0" lang="es-CO" sz="1600" spc="-1" strike="noStrike">
                <a:solidFill>
                  <a:srgbClr val="000000"/>
                </a:solidFill>
                <a:latin typeface="Arial"/>
                <a:ea typeface="Arial"/>
              </a:rPr>
              <a:t>La regresión lineal es de dos tipos: Simple y Múltiple. La regresión lineal simple es aquella en la que sólo hay una variable independiente y el modelo tiene que encontrar la relación lineal de ésta con la variable dependiente</a:t>
            </a:r>
            <a:endParaRPr b="0" lang="es-CO" sz="1600" spc="-1" strike="noStrike">
              <a:latin typeface="Arial"/>
            </a:endParaRPr>
          </a:p>
          <a:p>
            <a:pPr algn="just">
              <a:lnSpc>
                <a:spcPct val="100000"/>
              </a:lnSpc>
              <a:buNone/>
            </a:pPr>
            <a:endParaRPr b="0" lang="es-CO" sz="1600" spc="-1" strike="noStrike">
              <a:latin typeface="Arial"/>
            </a:endParaRPr>
          </a:p>
          <a:p>
            <a:pPr algn="just">
              <a:lnSpc>
                <a:spcPct val="100000"/>
              </a:lnSpc>
              <a:buNone/>
            </a:pPr>
            <a:r>
              <a:rPr b="0" lang="es-CO" sz="1600" spc="-1" strike="noStrike">
                <a:solidFill>
                  <a:srgbClr val="000000"/>
                </a:solidFill>
                <a:latin typeface="Arial"/>
                <a:ea typeface="Arial"/>
              </a:rPr>
              <a:t>En cambio, en la regresión lineal múltiple hay más de una variable independiente para que el modelo encuentre la relación.</a:t>
            </a:r>
            <a:endParaRPr b="0" lang="es-CO" sz="1600" spc="-1" strike="noStrike">
              <a:latin typeface="Arial"/>
            </a:endParaRPr>
          </a:p>
        </p:txBody>
      </p:sp>
      <p:pic>
        <p:nvPicPr>
          <p:cNvPr id="197" name="Imagen 9" descr=""/>
          <p:cNvPicPr/>
          <p:nvPr/>
        </p:nvPicPr>
        <p:blipFill>
          <a:blip r:embed="rId1"/>
          <a:stretch/>
        </p:blipFill>
        <p:spPr>
          <a:xfrm>
            <a:off x="5700240" y="1404360"/>
            <a:ext cx="4293360" cy="1346040"/>
          </a:xfrm>
          <a:prstGeom prst="rect">
            <a:avLst/>
          </a:prstGeom>
          <a:ln w="0">
            <a:noFill/>
          </a:ln>
        </p:spPr>
      </p:pic>
      <p:pic>
        <p:nvPicPr>
          <p:cNvPr id="198" name="Imagen 11" descr=""/>
          <p:cNvPicPr/>
          <p:nvPr/>
        </p:nvPicPr>
        <p:blipFill>
          <a:blip r:embed="rId2"/>
          <a:stretch/>
        </p:blipFill>
        <p:spPr>
          <a:xfrm>
            <a:off x="5335200" y="2918520"/>
            <a:ext cx="5532840" cy="1051560"/>
          </a:xfrm>
          <a:prstGeom prst="rect">
            <a:avLst/>
          </a:prstGeom>
          <a:ln w="0">
            <a:noFill/>
          </a:ln>
        </p:spPr>
      </p:pic>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9" name="CuadroTexto 4"/>
          <p:cNvSpPr/>
          <p:nvPr/>
        </p:nvSpPr>
        <p:spPr>
          <a:xfrm>
            <a:off x="2199600" y="590760"/>
            <a:ext cx="7794000" cy="6382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s-CO" sz="3600" spc="-1" strike="noStrike">
                <a:solidFill>
                  <a:srgbClr val="000000"/>
                </a:solidFill>
                <a:latin typeface="Arial"/>
                <a:ea typeface="Arial"/>
              </a:rPr>
              <a:t>Regresión Lineal</a:t>
            </a:r>
            <a:endParaRPr b="0" lang="es-CO" sz="3600" spc="-1" strike="noStrike">
              <a:latin typeface="Arial"/>
            </a:endParaRPr>
          </a:p>
        </p:txBody>
      </p:sp>
      <p:pic>
        <p:nvPicPr>
          <p:cNvPr id="200" name="Imagen 2" descr="Gráfico, Gráfico de dispersión&#10;&#10;Descripción generada automáticamente"/>
          <p:cNvPicPr/>
          <p:nvPr/>
        </p:nvPicPr>
        <p:blipFill>
          <a:blip r:embed="rId1"/>
          <a:stretch/>
        </p:blipFill>
        <p:spPr>
          <a:xfrm>
            <a:off x="381240" y="1589400"/>
            <a:ext cx="5649840" cy="4437720"/>
          </a:xfrm>
          <a:prstGeom prst="rect">
            <a:avLst/>
          </a:prstGeom>
          <a:ln w="0">
            <a:noFill/>
          </a:ln>
        </p:spPr>
      </p:pic>
      <p:sp>
        <p:nvSpPr>
          <p:cNvPr id="201" name="CuadroTexto 6"/>
          <p:cNvSpPr/>
          <p:nvPr/>
        </p:nvSpPr>
        <p:spPr>
          <a:xfrm>
            <a:off x="6840000" y="2410200"/>
            <a:ext cx="5099760" cy="3253320"/>
          </a:xfrm>
          <a:prstGeom prst="rect">
            <a:avLst/>
          </a:prstGeom>
          <a:noFill/>
          <a:ln w="0">
            <a:noFill/>
          </a:ln>
        </p:spPr>
        <p:style>
          <a:lnRef idx="0"/>
          <a:fillRef idx="0"/>
          <a:effectRef idx="0"/>
          <a:fontRef idx="minor"/>
        </p:style>
        <p:txBody>
          <a:bodyPr lIns="90000" rIns="90000" tIns="45000" bIns="45000" anchor="t">
            <a:spAutoFit/>
          </a:bodyPr>
          <a:p>
            <a:pPr algn="just">
              <a:lnSpc>
                <a:spcPct val="100000"/>
              </a:lnSpc>
              <a:buNone/>
            </a:pPr>
            <a:r>
              <a:rPr b="0" lang="es-CO" sz="1600" spc="-1" strike="noStrike">
                <a:solidFill>
                  <a:srgbClr val="000000"/>
                </a:solidFill>
                <a:latin typeface="Arial"/>
                <a:ea typeface="Arial"/>
              </a:rPr>
              <a:t> </a:t>
            </a:r>
            <a:r>
              <a:rPr b="0" lang="es-CO" sz="1600" spc="-1" strike="noStrike">
                <a:solidFill>
                  <a:srgbClr val="000000"/>
                </a:solidFill>
                <a:latin typeface="Arial"/>
                <a:ea typeface="Arial"/>
              </a:rPr>
              <a:t>x es nuestra variable independiente que se representa en el eje x e y es la variable dependiente que se representa en el eje y.</a:t>
            </a:r>
            <a:endParaRPr b="0" lang="es-CO" sz="1600" spc="-1" strike="noStrike">
              <a:latin typeface="Arial"/>
            </a:endParaRPr>
          </a:p>
          <a:p>
            <a:pPr algn="just">
              <a:lnSpc>
                <a:spcPct val="100000"/>
              </a:lnSpc>
              <a:buNone/>
            </a:pPr>
            <a:endParaRPr b="0" lang="es-CO" sz="1600" spc="-1" strike="noStrike">
              <a:latin typeface="Arial"/>
            </a:endParaRPr>
          </a:p>
          <a:p>
            <a:pPr algn="just">
              <a:lnSpc>
                <a:spcPct val="100000"/>
              </a:lnSpc>
              <a:buNone/>
            </a:pPr>
            <a:r>
              <a:rPr b="0" lang="es-CO" sz="1600" spc="-1" strike="noStrike">
                <a:solidFill>
                  <a:srgbClr val="000000"/>
                </a:solidFill>
                <a:latin typeface="Arial"/>
                <a:ea typeface="Arial"/>
              </a:rPr>
              <a:t>    </a:t>
            </a:r>
            <a:r>
              <a:rPr b="0" lang="es-CO" sz="1600" spc="-1" strike="noStrike">
                <a:solidFill>
                  <a:srgbClr val="000000"/>
                </a:solidFill>
                <a:latin typeface="Arial"/>
                <a:ea typeface="Arial"/>
              </a:rPr>
              <a:t>Los puntos negros son los puntos de datos, es decir, los valores reales.</a:t>
            </a:r>
            <a:endParaRPr b="0" lang="es-CO" sz="1600" spc="-1" strike="noStrike">
              <a:latin typeface="Arial"/>
            </a:endParaRPr>
          </a:p>
          <a:p>
            <a:pPr algn="just">
              <a:lnSpc>
                <a:spcPct val="100000"/>
              </a:lnSpc>
              <a:buNone/>
            </a:pPr>
            <a:endParaRPr b="0" lang="es-CO" sz="1600" spc="-1" strike="noStrike">
              <a:latin typeface="Arial"/>
            </a:endParaRPr>
          </a:p>
          <a:p>
            <a:pPr algn="just">
              <a:lnSpc>
                <a:spcPct val="100000"/>
              </a:lnSpc>
              <a:buNone/>
            </a:pPr>
            <a:r>
              <a:rPr b="0" lang="es-CO" sz="1600" spc="-1" strike="noStrike">
                <a:solidFill>
                  <a:srgbClr val="000000"/>
                </a:solidFill>
                <a:latin typeface="Arial"/>
                <a:ea typeface="Arial"/>
              </a:rPr>
              <a:t>    </a:t>
            </a:r>
            <a:r>
              <a:rPr b="0" lang="es-CO" sz="1600" spc="-1" strike="noStrike">
                <a:solidFill>
                  <a:srgbClr val="000000"/>
                </a:solidFill>
                <a:latin typeface="Arial"/>
                <a:ea typeface="Arial"/>
              </a:rPr>
              <a:t>bo es la intercepción, que es 10, y b1 es la pendiente de la variable x.</a:t>
            </a:r>
            <a:endParaRPr b="0" lang="es-CO" sz="1600" spc="-1" strike="noStrike">
              <a:latin typeface="Arial"/>
            </a:endParaRPr>
          </a:p>
          <a:p>
            <a:pPr algn="just">
              <a:lnSpc>
                <a:spcPct val="100000"/>
              </a:lnSpc>
              <a:buNone/>
            </a:pPr>
            <a:endParaRPr b="0" lang="es-CO" sz="1600" spc="-1" strike="noStrike">
              <a:latin typeface="Arial"/>
            </a:endParaRPr>
          </a:p>
          <a:p>
            <a:pPr algn="just">
              <a:lnSpc>
                <a:spcPct val="100000"/>
              </a:lnSpc>
              <a:buNone/>
            </a:pPr>
            <a:r>
              <a:rPr b="0" lang="es-CO" sz="1600" spc="-1" strike="noStrike">
                <a:solidFill>
                  <a:srgbClr val="000000"/>
                </a:solidFill>
                <a:latin typeface="Arial"/>
                <a:ea typeface="Arial"/>
              </a:rPr>
              <a:t>    </a:t>
            </a:r>
            <a:r>
              <a:rPr b="0" lang="es-CO" sz="1600" spc="-1" strike="noStrike">
                <a:solidFill>
                  <a:srgbClr val="000000"/>
                </a:solidFill>
                <a:latin typeface="Arial"/>
                <a:ea typeface="Arial"/>
              </a:rPr>
              <a:t>La línea azul es la línea de mejor ajuste predicha por el modelo, es decir, los valores predichos se encuentran en la línea azul.</a:t>
            </a:r>
            <a:endParaRPr b="0" lang="es-CO" sz="1600" spc="-1" strike="noStrike">
              <a:latin typeface="Arial"/>
            </a:endParaRPr>
          </a:p>
        </p:txBody>
      </p:sp>
      <p:pic>
        <p:nvPicPr>
          <p:cNvPr id="202" name="Imagen 10" descr=""/>
          <p:cNvPicPr/>
          <p:nvPr/>
        </p:nvPicPr>
        <p:blipFill>
          <a:blip r:embed="rId2"/>
          <a:stretch/>
        </p:blipFill>
        <p:spPr>
          <a:xfrm>
            <a:off x="7173720" y="1063800"/>
            <a:ext cx="4293360" cy="1346040"/>
          </a:xfrm>
          <a:prstGeom prst="rect">
            <a:avLst/>
          </a:prstGeom>
          <a:ln w="0">
            <a:noFill/>
          </a:ln>
        </p:spPr>
      </p:pic>
      <p:sp>
        <p:nvSpPr>
          <p:cNvPr id="203" name="CuadroTexto 13"/>
          <p:cNvSpPr/>
          <p:nvPr/>
        </p:nvSpPr>
        <p:spPr>
          <a:xfrm>
            <a:off x="504000" y="5897880"/>
            <a:ext cx="7902360" cy="729000"/>
          </a:xfrm>
          <a:prstGeom prst="rect">
            <a:avLst/>
          </a:prstGeom>
          <a:noFill/>
          <a:ln w="0">
            <a:noFill/>
          </a:ln>
        </p:spPr>
        <p:style>
          <a:lnRef idx="0"/>
          <a:fillRef idx="0"/>
          <a:effectRef idx="0"/>
          <a:fontRef idx="minor"/>
        </p:style>
        <p:txBody>
          <a:bodyPr lIns="90000" rIns="90000" tIns="45000" bIns="45000" anchor="t">
            <a:spAutoFit/>
          </a:bodyPr>
          <a:p>
            <a:pPr algn="just">
              <a:lnSpc>
                <a:spcPct val="100000"/>
              </a:lnSpc>
              <a:buNone/>
            </a:pPr>
            <a:r>
              <a:rPr b="0" lang="es-CO" sz="1400" spc="-1" strike="noStrike">
                <a:solidFill>
                  <a:srgbClr val="ff0000"/>
                </a:solidFill>
                <a:latin typeface="Arial"/>
                <a:ea typeface="Arial"/>
              </a:rPr>
              <a:t>La distancia vertical entre el punto de datos y la línea de regresión se conoce como error o residuo. Cada punto de datos tiene un residuo y la suma de todas las diferencias se conoce como suma de residuos/errores. </a:t>
            </a:r>
            <a:endParaRPr b="0" lang="es-CO" sz="1400" spc="-1" strike="noStrike">
              <a:latin typeface="Arial"/>
            </a:endParaRPr>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4" name="CuadroTexto 4"/>
          <p:cNvSpPr/>
          <p:nvPr/>
        </p:nvSpPr>
        <p:spPr>
          <a:xfrm>
            <a:off x="2199600" y="590760"/>
            <a:ext cx="7794000" cy="6382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s-CO" sz="3600" spc="-1" strike="noStrike">
                <a:solidFill>
                  <a:srgbClr val="000000"/>
                </a:solidFill>
                <a:latin typeface="Arial"/>
                <a:ea typeface="Arial"/>
              </a:rPr>
              <a:t>Claves para la Regresión Lineal</a:t>
            </a:r>
            <a:endParaRPr b="0" lang="es-CO" sz="3600" spc="-1" strike="noStrike">
              <a:latin typeface="Arial"/>
            </a:endParaRPr>
          </a:p>
        </p:txBody>
      </p:sp>
      <p:pic>
        <p:nvPicPr>
          <p:cNvPr id="205" name="Imagen 3" descr=""/>
          <p:cNvPicPr/>
          <p:nvPr/>
        </p:nvPicPr>
        <p:blipFill>
          <a:blip r:embed="rId1"/>
          <a:stretch/>
        </p:blipFill>
        <p:spPr>
          <a:xfrm>
            <a:off x="699840" y="1584000"/>
            <a:ext cx="5087520" cy="1990800"/>
          </a:xfrm>
          <a:prstGeom prst="rect">
            <a:avLst/>
          </a:prstGeom>
          <a:ln w="0">
            <a:noFill/>
          </a:ln>
        </p:spPr>
      </p:pic>
      <p:pic>
        <p:nvPicPr>
          <p:cNvPr id="206" name="Imagen 7" descr=""/>
          <p:cNvPicPr/>
          <p:nvPr/>
        </p:nvPicPr>
        <p:blipFill>
          <a:blip r:embed="rId2"/>
          <a:stretch/>
        </p:blipFill>
        <p:spPr>
          <a:xfrm>
            <a:off x="399960" y="3575520"/>
            <a:ext cx="4953240" cy="3216600"/>
          </a:xfrm>
          <a:prstGeom prst="rect">
            <a:avLst/>
          </a:prstGeom>
          <a:ln w="0">
            <a:noFill/>
          </a:ln>
        </p:spPr>
      </p:pic>
      <p:pic>
        <p:nvPicPr>
          <p:cNvPr id="207" name="Imagen 9" descr=""/>
          <p:cNvPicPr/>
          <p:nvPr/>
        </p:nvPicPr>
        <p:blipFill>
          <a:blip r:embed="rId3"/>
          <a:stretch/>
        </p:blipFill>
        <p:spPr>
          <a:xfrm>
            <a:off x="6723360" y="1237320"/>
            <a:ext cx="3328200" cy="3007080"/>
          </a:xfrm>
          <a:prstGeom prst="rect">
            <a:avLst/>
          </a:prstGeom>
          <a:ln w="0">
            <a:noFill/>
          </a:ln>
        </p:spPr>
      </p:pic>
      <p:pic>
        <p:nvPicPr>
          <p:cNvPr id="208" name="Imagen 12" descr=""/>
          <p:cNvPicPr/>
          <p:nvPr/>
        </p:nvPicPr>
        <p:blipFill>
          <a:blip r:embed="rId4"/>
          <a:stretch/>
        </p:blipFill>
        <p:spPr>
          <a:xfrm>
            <a:off x="6096960" y="4354200"/>
            <a:ext cx="4697640" cy="1911960"/>
          </a:xfrm>
          <a:prstGeom prst="rect">
            <a:avLst/>
          </a:prstGeom>
          <a:ln w="0">
            <a:noFill/>
          </a:ln>
        </p:spPr>
      </p:pic>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9" name="CuadroTexto 4"/>
          <p:cNvSpPr/>
          <p:nvPr/>
        </p:nvSpPr>
        <p:spPr>
          <a:xfrm>
            <a:off x="2199600" y="590760"/>
            <a:ext cx="7794000" cy="6382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s-CO" sz="3600" spc="-1" strike="noStrike">
                <a:solidFill>
                  <a:srgbClr val="000000"/>
                </a:solidFill>
                <a:latin typeface="Arial"/>
                <a:ea typeface="Arial"/>
              </a:rPr>
              <a:t>Correlaciones</a:t>
            </a:r>
            <a:endParaRPr b="0" lang="es-CO" sz="3600" spc="-1" strike="noStrike">
              <a:latin typeface="Arial"/>
            </a:endParaRPr>
          </a:p>
        </p:txBody>
      </p:sp>
      <p:pic>
        <p:nvPicPr>
          <p:cNvPr id="210" name="Imagen 3" descr="Tabla&#10;&#10;Descripción generada automáticamente"/>
          <p:cNvPicPr/>
          <p:nvPr/>
        </p:nvPicPr>
        <p:blipFill>
          <a:blip r:embed="rId1"/>
          <a:stretch/>
        </p:blipFill>
        <p:spPr>
          <a:xfrm>
            <a:off x="5838840" y="1887480"/>
            <a:ext cx="6318720" cy="2066760"/>
          </a:xfrm>
          <a:prstGeom prst="rect">
            <a:avLst/>
          </a:prstGeom>
          <a:ln w="0">
            <a:noFill/>
          </a:ln>
        </p:spPr>
      </p:pic>
      <p:pic>
        <p:nvPicPr>
          <p:cNvPr id="211" name="Imagen 5" descr="Gráfico, Gráfico de burbujas&#10;&#10;Descripción generada automáticamente"/>
          <p:cNvPicPr/>
          <p:nvPr/>
        </p:nvPicPr>
        <p:blipFill>
          <a:blip r:embed="rId2"/>
          <a:stretch/>
        </p:blipFill>
        <p:spPr>
          <a:xfrm>
            <a:off x="387000" y="1871640"/>
            <a:ext cx="5283000" cy="4821480"/>
          </a:xfrm>
          <a:prstGeom prst="rect">
            <a:avLst/>
          </a:prstGeom>
          <a:ln w="0">
            <a:noFill/>
          </a:ln>
        </p:spPr>
      </p:pic>
      <p:sp>
        <p:nvSpPr>
          <p:cNvPr id="212" name="CuadroTexto 5"/>
          <p:cNvSpPr/>
          <p:nvPr/>
        </p:nvSpPr>
        <p:spPr>
          <a:xfrm>
            <a:off x="983160" y="1412640"/>
            <a:ext cx="3250440" cy="302760"/>
          </a:xfrm>
          <a:prstGeom prst="rect">
            <a:avLst/>
          </a:prstGeom>
          <a:noFill/>
          <a:ln w="0">
            <a:noFill/>
          </a:ln>
        </p:spPr>
        <p:style>
          <a:lnRef idx="0"/>
          <a:fillRef idx="0"/>
          <a:effectRef idx="0"/>
          <a:fontRef idx="minor"/>
        </p:style>
        <p:txBody>
          <a:bodyPr numCol="1" spcCol="0" horzOverflow="overflow" vertOverflow="overflow" lIns="90000" rIns="90000" tIns="45000" bIns="45000" anchor="t">
            <a:spAutoFit/>
          </a:bodyPr>
          <a:p>
            <a:pPr algn="ctr">
              <a:lnSpc>
                <a:spcPct val="100000"/>
              </a:lnSpc>
              <a:buNone/>
            </a:pPr>
            <a:r>
              <a:rPr b="1" lang="es-CO" sz="1400" spc="-1" strike="noStrike">
                <a:solidFill>
                  <a:srgbClr val="000000"/>
                </a:solidFill>
                <a:latin typeface="Arial"/>
                <a:ea typeface="Arial"/>
              </a:rPr>
              <a:t>Pearson, Kendall y Spearman</a:t>
            </a:r>
            <a:endParaRPr b="0" lang="es-CO" sz="1400" spc="-1" strike="noStrike">
              <a:latin typeface="Arial"/>
            </a:endParaRPr>
          </a:p>
        </p:txBody>
      </p:sp>
      <p:sp>
        <p:nvSpPr>
          <p:cNvPr id="213" name="CuadroTexto 6"/>
          <p:cNvSpPr/>
          <p:nvPr/>
        </p:nvSpPr>
        <p:spPr>
          <a:xfrm>
            <a:off x="7578000" y="1412640"/>
            <a:ext cx="3250440" cy="302760"/>
          </a:xfrm>
          <a:prstGeom prst="rect">
            <a:avLst/>
          </a:prstGeom>
          <a:noFill/>
          <a:ln w="0">
            <a:noFill/>
          </a:ln>
        </p:spPr>
        <p:style>
          <a:lnRef idx="0"/>
          <a:fillRef idx="0"/>
          <a:effectRef idx="0"/>
          <a:fontRef idx="minor"/>
        </p:style>
        <p:txBody>
          <a:bodyPr numCol="1" spcCol="0" horzOverflow="overflow" vertOverflow="overflow" lIns="90000" rIns="90000" tIns="45000" bIns="45000" anchor="t">
            <a:spAutoFit/>
          </a:bodyPr>
          <a:p>
            <a:pPr algn="ctr">
              <a:lnSpc>
                <a:spcPct val="100000"/>
              </a:lnSpc>
              <a:buNone/>
            </a:pPr>
            <a:r>
              <a:rPr b="1" lang="es-CO" sz="1400" spc="-1" strike="noStrike">
                <a:solidFill>
                  <a:srgbClr val="000000"/>
                </a:solidFill>
                <a:latin typeface="Arial"/>
                <a:ea typeface="Arial"/>
              </a:rPr>
              <a:t>Predictive Power Score</a:t>
            </a:r>
            <a:endParaRPr b="0" lang="es-CO" sz="1400" spc="-1" strike="noStrike">
              <a:latin typeface="Arial"/>
            </a:endParaRPr>
          </a:p>
        </p:txBody>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4" name="CuadroTexto 4"/>
          <p:cNvSpPr/>
          <p:nvPr/>
        </p:nvSpPr>
        <p:spPr>
          <a:xfrm>
            <a:off x="2199600" y="590760"/>
            <a:ext cx="7794000" cy="6382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s-CO" sz="3600" spc="-1" strike="noStrike">
                <a:solidFill>
                  <a:srgbClr val="000000"/>
                </a:solidFill>
                <a:latin typeface="Arial"/>
                <a:ea typeface="Arial"/>
              </a:rPr>
              <a:t>Métricas para la Regresión Lineal</a:t>
            </a:r>
            <a:endParaRPr b="0" lang="es-CO" sz="3600" spc="-1" strike="noStrike">
              <a:latin typeface="Arial"/>
            </a:endParaRPr>
          </a:p>
        </p:txBody>
      </p:sp>
      <p:sp>
        <p:nvSpPr>
          <p:cNvPr id="215" name="CuadroTexto 2"/>
          <p:cNvSpPr/>
          <p:nvPr/>
        </p:nvSpPr>
        <p:spPr>
          <a:xfrm>
            <a:off x="599400" y="1298160"/>
            <a:ext cx="3803400" cy="2279880"/>
          </a:xfrm>
          <a:prstGeom prst="rect">
            <a:avLst/>
          </a:prstGeom>
          <a:noFill/>
          <a:ln w="0">
            <a:noFill/>
          </a:ln>
        </p:spPr>
        <p:style>
          <a:lnRef idx="0"/>
          <a:fillRef idx="0"/>
          <a:effectRef idx="0"/>
          <a:fontRef idx="minor"/>
        </p:style>
        <p:txBody>
          <a:bodyPr lIns="90000" rIns="90000" tIns="45000" bIns="45000" anchor="t">
            <a:spAutoFit/>
          </a:bodyPr>
          <a:p>
            <a:pPr algn="just">
              <a:lnSpc>
                <a:spcPct val="100000"/>
              </a:lnSpc>
              <a:buNone/>
            </a:pPr>
            <a:r>
              <a:rPr b="0" lang="es-CO" sz="1600" spc="-1" strike="noStrike">
                <a:solidFill>
                  <a:srgbClr val="000000"/>
                </a:solidFill>
                <a:latin typeface="Arial"/>
                <a:ea typeface="Arial"/>
              </a:rPr>
              <a:t>R al cuadrado o coeficiente de determinación: La métrica más utilizada para la evaluación del modelo en el análisis de regresión es la R al cuadrado. Puede definirse como la relación entre la variación y la variación total. El valor de R al cuadrado oscila entre 0 y 1, y cuanto más se acerque a 1, mejor será el modelo.</a:t>
            </a:r>
            <a:endParaRPr b="0" lang="es-CO" sz="1600" spc="-1" strike="noStrike">
              <a:latin typeface="Arial"/>
            </a:endParaRPr>
          </a:p>
        </p:txBody>
      </p:sp>
      <p:pic>
        <p:nvPicPr>
          <p:cNvPr id="216" name="Imagen 6" descr=""/>
          <p:cNvPicPr/>
          <p:nvPr/>
        </p:nvPicPr>
        <p:blipFill>
          <a:blip r:embed="rId1"/>
          <a:stretch/>
        </p:blipFill>
        <p:spPr>
          <a:xfrm>
            <a:off x="4604040" y="1780920"/>
            <a:ext cx="6553440" cy="1647360"/>
          </a:xfrm>
          <a:prstGeom prst="rect">
            <a:avLst/>
          </a:prstGeom>
          <a:ln w="0">
            <a:noFill/>
          </a:ln>
        </p:spPr>
      </p:pic>
      <p:sp>
        <p:nvSpPr>
          <p:cNvPr id="217" name="CuadroTexto 10"/>
          <p:cNvSpPr/>
          <p:nvPr/>
        </p:nvSpPr>
        <p:spPr>
          <a:xfrm>
            <a:off x="599400" y="3606480"/>
            <a:ext cx="3803400" cy="3253320"/>
          </a:xfrm>
          <a:prstGeom prst="rect">
            <a:avLst/>
          </a:prstGeom>
          <a:noFill/>
          <a:ln w="0">
            <a:noFill/>
          </a:ln>
        </p:spPr>
        <p:style>
          <a:lnRef idx="0"/>
          <a:fillRef idx="0"/>
          <a:effectRef idx="0"/>
          <a:fontRef idx="minor"/>
        </p:style>
        <p:txBody>
          <a:bodyPr lIns="90000" rIns="90000" tIns="45000" bIns="45000" anchor="t">
            <a:spAutoFit/>
          </a:bodyPr>
          <a:p>
            <a:pPr algn="just">
              <a:lnSpc>
                <a:spcPct val="100000"/>
              </a:lnSpc>
              <a:buNone/>
            </a:pPr>
            <a:r>
              <a:rPr b="0" lang="es-CO" sz="1600" spc="-1" strike="noStrike">
                <a:solidFill>
                  <a:srgbClr val="000000"/>
                </a:solidFill>
                <a:latin typeface="Arial"/>
                <a:ea typeface="Arial"/>
              </a:rPr>
              <a:t>R cuadrado ajustado: Es la mejora de R al cuadrado. El problema/desventaja de R2 es que a medida que aumentan las características, el valor de R2 también aumenta, lo que da la ilusión de un buen modelo. Por lo tanto, la R2 ajustada resuelve el inconveniente de la R2. Sólo tiene en cuenta las características que son importantes para el modelo y muestra la mejora real del modelo.</a:t>
            </a:r>
            <a:endParaRPr b="0" lang="es-CO" sz="1600" spc="-1" strike="noStrike">
              <a:latin typeface="Arial"/>
            </a:endParaRPr>
          </a:p>
          <a:p>
            <a:pPr algn="just">
              <a:lnSpc>
                <a:spcPct val="100000"/>
              </a:lnSpc>
              <a:buNone/>
            </a:pPr>
            <a:r>
              <a:rPr b="0" lang="es-CO" sz="1600" spc="-1" strike="noStrike">
                <a:solidFill>
                  <a:srgbClr val="000000"/>
                </a:solidFill>
                <a:latin typeface="Arial"/>
                <a:ea typeface="Arial"/>
              </a:rPr>
              <a:t>El R2 ajustado es siempre inferior al R2.</a:t>
            </a:r>
            <a:endParaRPr b="0" lang="es-CO" sz="1600" spc="-1" strike="noStrike">
              <a:latin typeface="Arial"/>
            </a:endParaRPr>
          </a:p>
        </p:txBody>
      </p:sp>
      <p:pic>
        <p:nvPicPr>
          <p:cNvPr id="218" name="Imagen 13" descr=""/>
          <p:cNvPicPr/>
          <p:nvPr/>
        </p:nvPicPr>
        <p:blipFill>
          <a:blip r:embed="rId2"/>
          <a:stretch/>
        </p:blipFill>
        <p:spPr>
          <a:xfrm>
            <a:off x="4753800" y="4113720"/>
            <a:ext cx="3400200" cy="1836000"/>
          </a:xfrm>
          <a:prstGeom prst="rect">
            <a:avLst/>
          </a:prstGeom>
          <a:ln w="0">
            <a:noFill/>
          </a:ln>
        </p:spPr>
      </p:pic>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9" name="CuadroTexto 4"/>
          <p:cNvSpPr/>
          <p:nvPr/>
        </p:nvSpPr>
        <p:spPr>
          <a:xfrm>
            <a:off x="2199600" y="590760"/>
            <a:ext cx="7794000" cy="6382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s-CO" sz="3600" spc="-1" strike="noStrike">
                <a:solidFill>
                  <a:srgbClr val="000000"/>
                </a:solidFill>
                <a:latin typeface="Arial"/>
                <a:ea typeface="Arial"/>
              </a:rPr>
              <a:t>Métricas para la Regresión Lineal</a:t>
            </a:r>
            <a:endParaRPr b="0" lang="es-CO" sz="3600" spc="-1" strike="noStrike">
              <a:latin typeface="Arial"/>
            </a:endParaRPr>
          </a:p>
        </p:txBody>
      </p:sp>
      <p:sp>
        <p:nvSpPr>
          <p:cNvPr id="220" name="CuadroTexto 2"/>
          <p:cNvSpPr/>
          <p:nvPr/>
        </p:nvSpPr>
        <p:spPr>
          <a:xfrm>
            <a:off x="599400" y="1701360"/>
            <a:ext cx="3803400" cy="1306440"/>
          </a:xfrm>
          <a:prstGeom prst="rect">
            <a:avLst/>
          </a:prstGeom>
          <a:noFill/>
          <a:ln w="0">
            <a:noFill/>
          </a:ln>
        </p:spPr>
        <p:style>
          <a:lnRef idx="0"/>
          <a:fillRef idx="0"/>
          <a:effectRef idx="0"/>
          <a:fontRef idx="minor"/>
        </p:style>
        <p:txBody>
          <a:bodyPr lIns="90000" rIns="90000" tIns="45000" bIns="45000" anchor="t">
            <a:spAutoFit/>
          </a:bodyPr>
          <a:p>
            <a:pPr algn="just">
              <a:lnSpc>
                <a:spcPct val="100000"/>
              </a:lnSpc>
              <a:buNone/>
            </a:pPr>
            <a:r>
              <a:rPr b="0" lang="es-ES" sz="1600" spc="-1" strike="noStrike">
                <a:solidFill>
                  <a:srgbClr val="000000"/>
                </a:solidFill>
                <a:latin typeface="Arial"/>
                <a:ea typeface="Arial"/>
              </a:rPr>
              <a:t>Error cuadrático medio (MSE): Otra métrica común para la evaluación es el error cuadrático medio, que es la media de la diferencia al cuadrado de los valores reales frente a los predichos.</a:t>
            </a:r>
            <a:endParaRPr b="0" lang="es-CO" sz="1600" spc="-1" strike="noStrike">
              <a:latin typeface="Arial"/>
            </a:endParaRPr>
          </a:p>
        </p:txBody>
      </p:sp>
      <p:sp>
        <p:nvSpPr>
          <p:cNvPr id="221" name="CuadroTexto 10"/>
          <p:cNvSpPr/>
          <p:nvPr/>
        </p:nvSpPr>
        <p:spPr>
          <a:xfrm>
            <a:off x="599400" y="3833280"/>
            <a:ext cx="3803400" cy="1549800"/>
          </a:xfrm>
          <a:prstGeom prst="rect">
            <a:avLst/>
          </a:prstGeom>
          <a:noFill/>
          <a:ln w="0">
            <a:noFill/>
          </a:ln>
        </p:spPr>
        <p:style>
          <a:lnRef idx="0"/>
          <a:fillRef idx="0"/>
          <a:effectRef idx="0"/>
          <a:fontRef idx="minor"/>
        </p:style>
        <p:txBody>
          <a:bodyPr lIns="90000" rIns="90000" tIns="45000" bIns="45000" anchor="t">
            <a:spAutoFit/>
          </a:bodyPr>
          <a:p>
            <a:pPr algn="just">
              <a:lnSpc>
                <a:spcPct val="100000"/>
              </a:lnSpc>
              <a:buNone/>
            </a:pPr>
            <a:r>
              <a:rPr b="0" lang="es-ES" sz="1600" spc="-1" strike="noStrike">
                <a:solidFill>
                  <a:srgbClr val="000000"/>
                </a:solidFill>
                <a:latin typeface="Arial"/>
                <a:ea typeface="Arial"/>
              </a:rPr>
              <a:t>Error medio cuadrático (RMSE): Es la raíz del MSE, es decir, la raíz de la diferencia media entre los valores reales y los predichos. El RMSE penaliza los errores grandes, mientras que el MSE no lo hace.</a:t>
            </a:r>
            <a:endParaRPr b="0" lang="es-CO" sz="1600" spc="-1" strike="noStrike">
              <a:latin typeface="Arial"/>
            </a:endParaRPr>
          </a:p>
        </p:txBody>
      </p:sp>
      <p:pic>
        <p:nvPicPr>
          <p:cNvPr id="222" name="Imagen 3" descr=""/>
          <p:cNvPicPr/>
          <p:nvPr/>
        </p:nvPicPr>
        <p:blipFill>
          <a:blip r:embed="rId1"/>
          <a:stretch/>
        </p:blipFill>
        <p:spPr>
          <a:xfrm>
            <a:off x="5680440" y="1402200"/>
            <a:ext cx="3178800" cy="1744920"/>
          </a:xfrm>
          <a:prstGeom prst="rect">
            <a:avLst/>
          </a:prstGeom>
          <a:ln w="0">
            <a:noFill/>
          </a:ln>
        </p:spPr>
      </p:pic>
      <p:pic>
        <p:nvPicPr>
          <p:cNvPr id="223" name="Imagen 7" descr=""/>
          <p:cNvPicPr/>
          <p:nvPr/>
        </p:nvPicPr>
        <p:blipFill>
          <a:blip r:embed="rId2"/>
          <a:stretch/>
        </p:blipFill>
        <p:spPr>
          <a:xfrm>
            <a:off x="5421960" y="3823200"/>
            <a:ext cx="3695400" cy="1323360"/>
          </a:xfrm>
          <a:prstGeom prst="rect">
            <a:avLst/>
          </a:prstGeom>
          <a:ln w="0">
            <a:noFill/>
          </a:ln>
        </p:spPr>
      </p:pic>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4" name="CuadroTexto 8"/>
          <p:cNvSpPr/>
          <p:nvPr/>
        </p:nvSpPr>
        <p:spPr>
          <a:xfrm>
            <a:off x="2199600" y="590760"/>
            <a:ext cx="7794000" cy="6382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s-CO" sz="3600" spc="-1" strike="noStrike">
                <a:solidFill>
                  <a:srgbClr val="000000"/>
                </a:solidFill>
                <a:latin typeface="Arial"/>
                <a:ea typeface="Arial"/>
              </a:rPr>
              <a:t>Flujo de Trabajo Regresión</a:t>
            </a:r>
            <a:endParaRPr b="0" lang="es-CO" sz="3600" spc="-1" strike="noStrike">
              <a:latin typeface="Arial"/>
            </a:endParaRPr>
          </a:p>
        </p:txBody>
      </p:sp>
      <p:sp>
        <p:nvSpPr>
          <p:cNvPr id="225" name="TextBox 1"/>
          <p:cNvSpPr/>
          <p:nvPr/>
        </p:nvSpPr>
        <p:spPr>
          <a:xfrm>
            <a:off x="360000" y="2601000"/>
            <a:ext cx="1619640" cy="638280"/>
          </a:xfrm>
          <a:prstGeom prst="rect">
            <a:avLst/>
          </a:prstGeom>
          <a:solidFill>
            <a:srgbClr val="20eef6"/>
          </a:solidFill>
          <a:ln w="0">
            <a:noFill/>
          </a:ln>
        </p:spPr>
        <p:style>
          <a:lnRef idx="0"/>
          <a:fillRef idx="0"/>
          <a:effectRef idx="0"/>
          <a:fontRef idx="minor"/>
        </p:style>
        <p:txBody>
          <a:bodyPr lIns="90000" rIns="90000" tIns="45000" bIns="45000" anchor="t">
            <a:spAutoFit/>
          </a:bodyPr>
          <a:p>
            <a:pPr algn="ctr">
              <a:lnSpc>
                <a:spcPct val="100000"/>
              </a:lnSpc>
              <a:buNone/>
            </a:pPr>
            <a:r>
              <a:rPr b="1" lang="en-CO" sz="1800" spc="-1" strike="noStrike">
                <a:solidFill>
                  <a:srgbClr val="000000"/>
                </a:solidFill>
                <a:latin typeface="Calibri"/>
                <a:ea typeface="DejaVu Sans"/>
              </a:rPr>
              <a:t>Problema Regresión</a:t>
            </a:r>
            <a:endParaRPr b="0" lang="es-CO" sz="1800" spc="-1" strike="noStrike">
              <a:latin typeface="Arial"/>
            </a:endParaRPr>
          </a:p>
        </p:txBody>
      </p:sp>
      <p:sp>
        <p:nvSpPr>
          <p:cNvPr id="226" name="TextBox 2"/>
          <p:cNvSpPr/>
          <p:nvPr/>
        </p:nvSpPr>
        <p:spPr>
          <a:xfrm>
            <a:off x="316440" y="3860280"/>
            <a:ext cx="1565280" cy="1732320"/>
          </a:xfrm>
          <a:prstGeom prst="rect">
            <a:avLst/>
          </a:prstGeom>
          <a:noFill/>
          <a:ln w="19050">
            <a:solidFill>
              <a:srgbClr val="002060"/>
            </a:solidFill>
            <a:round/>
          </a:ln>
        </p:spPr>
        <p:style>
          <a:lnRef idx="0"/>
          <a:fillRef idx="0"/>
          <a:effectRef idx="0"/>
          <a:fontRef idx="minor"/>
        </p:style>
        <p:txBody>
          <a:bodyPr lIns="90000" rIns="90000" tIns="45000" bIns="45000" anchor="t">
            <a:spAutoFit/>
          </a:bodyPr>
          <a:p>
            <a:pPr>
              <a:lnSpc>
                <a:spcPct val="100000"/>
              </a:lnSpc>
              <a:buNone/>
            </a:pPr>
            <a:r>
              <a:rPr b="0" lang="en-CO" sz="1200" spc="-1" strike="noStrike">
                <a:solidFill>
                  <a:srgbClr val="000000"/>
                </a:solidFill>
                <a:latin typeface="Calibri"/>
                <a:ea typeface="DejaVu Sans"/>
              </a:rPr>
              <a:t>- Variable/s independiente/s (X) y variable predictora (y)</a:t>
            </a:r>
            <a:endParaRPr b="0" lang="es-CO" sz="1200" spc="-1" strike="noStrike">
              <a:latin typeface="Arial"/>
            </a:endParaRPr>
          </a:p>
          <a:p>
            <a:pPr>
              <a:lnSpc>
                <a:spcPct val="100000"/>
              </a:lnSpc>
              <a:buNone/>
            </a:pPr>
            <a:endParaRPr b="0" lang="es-CO" sz="1200" spc="-1" strike="noStrike">
              <a:latin typeface="Arial"/>
            </a:endParaRPr>
          </a:p>
          <a:p>
            <a:pPr>
              <a:lnSpc>
                <a:spcPct val="100000"/>
              </a:lnSpc>
              <a:buNone/>
            </a:pPr>
            <a:r>
              <a:rPr b="0" lang="en-CO" sz="1200" spc="-1" strike="noStrike">
                <a:solidFill>
                  <a:srgbClr val="000000"/>
                </a:solidFill>
                <a:latin typeface="Calibri"/>
                <a:ea typeface="DejaVu Sans"/>
              </a:rPr>
              <a:t>- Variables numéricas</a:t>
            </a:r>
            <a:endParaRPr b="0" lang="es-CO" sz="1200" spc="-1" strike="noStrike">
              <a:latin typeface="Arial"/>
            </a:endParaRPr>
          </a:p>
          <a:p>
            <a:pPr>
              <a:lnSpc>
                <a:spcPct val="100000"/>
              </a:lnSpc>
              <a:buNone/>
            </a:pPr>
            <a:endParaRPr b="0" lang="es-CO" sz="1200" spc="-1" strike="noStrike">
              <a:latin typeface="Arial"/>
            </a:endParaRPr>
          </a:p>
          <a:p>
            <a:pPr>
              <a:lnSpc>
                <a:spcPct val="100000"/>
              </a:lnSpc>
              <a:buNone/>
            </a:pPr>
            <a:endParaRPr b="0" lang="es-CO" sz="1200" spc="-1" strike="noStrike">
              <a:latin typeface="Arial"/>
            </a:endParaRPr>
          </a:p>
        </p:txBody>
      </p:sp>
      <p:sp>
        <p:nvSpPr>
          <p:cNvPr id="227" name="Straight Arrow Connector 1"/>
          <p:cNvSpPr/>
          <p:nvPr/>
        </p:nvSpPr>
        <p:spPr>
          <a:xfrm flipH="1">
            <a:off x="1097280" y="3366720"/>
            <a:ext cx="360" cy="492480"/>
          </a:xfrm>
          <a:custGeom>
            <a:avLst/>
            <a:gdLst/>
            <a:ahLst/>
            <a:rect l="l" t="t" r="r" b="b"/>
            <a:pathLst>
              <a:path w="21600" h="21600">
                <a:moveTo>
                  <a:pt x="0" y="0"/>
                </a:moveTo>
                <a:lnTo>
                  <a:pt x="21600" y="21600"/>
                </a:lnTo>
              </a:path>
            </a:pathLst>
          </a:custGeom>
          <a:noFill/>
          <a:ln w="19050">
            <a:solidFill>
              <a:srgbClr val="002060"/>
            </a:solidFill>
            <a:tailEnd len="med" type="triangle" w="med"/>
          </a:ln>
        </p:spPr>
        <p:style>
          <a:lnRef idx="1">
            <a:schemeClr val="accent1"/>
          </a:lnRef>
          <a:fillRef idx="0">
            <a:schemeClr val="accent1"/>
          </a:fillRef>
          <a:effectRef idx="0">
            <a:schemeClr val="accent1"/>
          </a:effectRef>
          <a:fontRef idx="minor"/>
        </p:style>
      </p:sp>
      <p:sp>
        <p:nvSpPr>
          <p:cNvPr id="228" name="TextBox 3"/>
          <p:cNvSpPr/>
          <p:nvPr/>
        </p:nvSpPr>
        <p:spPr>
          <a:xfrm>
            <a:off x="2352960" y="2810520"/>
            <a:ext cx="1363680" cy="638280"/>
          </a:xfrm>
          <a:prstGeom prst="rect">
            <a:avLst/>
          </a:prstGeom>
          <a:solidFill>
            <a:srgbClr val="20eef6"/>
          </a:solidFill>
          <a:ln w="0">
            <a:noFill/>
          </a:ln>
        </p:spPr>
        <p:style>
          <a:lnRef idx="0"/>
          <a:fillRef idx="0"/>
          <a:effectRef idx="0"/>
          <a:fontRef idx="minor"/>
        </p:style>
        <p:txBody>
          <a:bodyPr lIns="90000" rIns="90000" tIns="45000" bIns="45000" anchor="t">
            <a:spAutoFit/>
          </a:bodyPr>
          <a:p>
            <a:pPr algn="ctr">
              <a:lnSpc>
                <a:spcPct val="100000"/>
              </a:lnSpc>
              <a:buNone/>
            </a:pPr>
            <a:r>
              <a:rPr b="1" lang="en-CO" sz="1800" spc="-1" strike="noStrike">
                <a:solidFill>
                  <a:srgbClr val="000000"/>
                </a:solidFill>
                <a:latin typeface="Calibri"/>
                <a:ea typeface="DejaVu Sans"/>
              </a:rPr>
              <a:t>Datos</a:t>
            </a:r>
            <a:endParaRPr b="0" lang="es-CO" sz="1800" spc="-1" strike="noStrike">
              <a:latin typeface="Arial"/>
            </a:endParaRPr>
          </a:p>
          <a:p>
            <a:pPr algn="ctr">
              <a:lnSpc>
                <a:spcPct val="100000"/>
              </a:lnSpc>
              <a:buNone/>
            </a:pPr>
            <a:endParaRPr b="0" lang="es-CO" sz="1800" spc="-1" strike="noStrike">
              <a:latin typeface="Arial"/>
            </a:endParaRPr>
          </a:p>
        </p:txBody>
      </p:sp>
      <p:sp>
        <p:nvSpPr>
          <p:cNvPr id="229" name="Straight Arrow Connector 2"/>
          <p:cNvSpPr/>
          <p:nvPr/>
        </p:nvSpPr>
        <p:spPr>
          <a:xfrm flipV="1">
            <a:off x="1980000" y="3041280"/>
            <a:ext cx="372240" cy="360"/>
          </a:xfrm>
          <a:custGeom>
            <a:avLst/>
            <a:gdLst/>
            <a:ahLst/>
            <a:rect l="l" t="t" r="r" b="b"/>
            <a:pathLst>
              <a:path w="21600" h="21600">
                <a:moveTo>
                  <a:pt x="0" y="0"/>
                </a:moveTo>
                <a:lnTo>
                  <a:pt x="21600" y="21600"/>
                </a:lnTo>
              </a:path>
            </a:pathLst>
          </a:custGeom>
          <a:noFill/>
          <a:ln w="19050">
            <a:solidFill>
              <a:srgbClr val="002060"/>
            </a:solidFill>
            <a:tailEnd len="med" type="triangle" w="med"/>
          </a:ln>
        </p:spPr>
        <p:style>
          <a:lnRef idx="1">
            <a:schemeClr val="accent1"/>
          </a:lnRef>
          <a:fillRef idx="0">
            <a:schemeClr val="accent1"/>
          </a:fillRef>
          <a:effectRef idx="0">
            <a:schemeClr val="accent1"/>
          </a:effectRef>
          <a:fontRef idx="minor"/>
        </p:style>
      </p:sp>
      <p:sp>
        <p:nvSpPr>
          <p:cNvPr id="230" name="TextBox 6"/>
          <p:cNvSpPr/>
          <p:nvPr/>
        </p:nvSpPr>
        <p:spPr>
          <a:xfrm>
            <a:off x="4239360" y="2188800"/>
            <a:ext cx="1657440" cy="638280"/>
          </a:xfrm>
          <a:prstGeom prst="rect">
            <a:avLst/>
          </a:prstGeom>
          <a:solidFill>
            <a:srgbClr val="20eef6"/>
          </a:solidFill>
          <a:ln w="0">
            <a:noFill/>
          </a:ln>
        </p:spPr>
        <p:style>
          <a:lnRef idx="0"/>
          <a:fillRef idx="0"/>
          <a:effectRef idx="0"/>
          <a:fontRef idx="minor"/>
        </p:style>
        <p:txBody>
          <a:bodyPr lIns="90000" rIns="90000" tIns="45000" bIns="45000" anchor="t">
            <a:spAutoFit/>
          </a:bodyPr>
          <a:p>
            <a:pPr algn="ctr">
              <a:lnSpc>
                <a:spcPct val="100000"/>
              </a:lnSpc>
              <a:buNone/>
            </a:pPr>
            <a:r>
              <a:rPr b="1" lang="en-CO" sz="1800" spc="-1" strike="noStrike">
                <a:solidFill>
                  <a:srgbClr val="000000"/>
                </a:solidFill>
                <a:latin typeface="Calibri"/>
                <a:ea typeface="DejaVu Sans"/>
              </a:rPr>
              <a:t>Entrenamiento</a:t>
            </a:r>
            <a:endParaRPr b="0" lang="es-CO" sz="1800" spc="-1" strike="noStrike">
              <a:latin typeface="Arial"/>
            </a:endParaRPr>
          </a:p>
        </p:txBody>
      </p:sp>
      <p:sp>
        <p:nvSpPr>
          <p:cNvPr id="231" name="TextBox 8"/>
          <p:cNvSpPr/>
          <p:nvPr/>
        </p:nvSpPr>
        <p:spPr>
          <a:xfrm>
            <a:off x="4239360" y="3526560"/>
            <a:ext cx="1450440" cy="363960"/>
          </a:xfrm>
          <a:prstGeom prst="rect">
            <a:avLst/>
          </a:prstGeom>
          <a:solidFill>
            <a:srgbClr val="20eef6"/>
          </a:solidFill>
          <a:ln w="0">
            <a:noFill/>
          </a:ln>
        </p:spPr>
        <p:style>
          <a:lnRef idx="0"/>
          <a:fillRef idx="0"/>
          <a:effectRef idx="0"/>
          <a:fontRef idx="minor"/>
        </p:style>
        <p:txBody>
          <a:bodyPr lIns="90000" rIns="90000" tIns="45000" bIns="45000" anchor="t">
            <a:spAutoFit/>
          </a:bodyPr>
          <a:p>
            <a:pPr algn="ctr">
              <a:lnSpc>
                <a:spcPct val="100000"/>
              </a:lnSpc>
              <a:buNone/>
            </a:pPr>
            <a:r>
              <a:rPr b="1" lang="en-CO" sz="1800" spc="-1" strike="noStrike">
                <a:solidFill>
                  <a:srgbClr val="000000"/>
                </a:solidFill>
                <a:latin typeface="Calibri"/>
                <a:ea typeface="DejaVu Sans"/>
              </a:rPr>
              <a:t>Pruebas</a:t>
            </a:r>
            <a:endParaRPr b="0" lang="es-CO" sz="1800" spc="-1" strike="noStrike">
              <a:latin typeface="Arial"/>
            </a:endParaRPr>
          </a:p>
        </p:txBody>
      </p:sp>
      <p:sp>
        <p:nvSpPr>
          <p:cNvPr id="232" name="TextBox 12"/>
          <p:cNvSpPr/>
          <p:nvPr/>
        </p:nvSpPr>
        <p:spPr>
          <a:xfrm>
            <a:off x="2204640" y="3852720"/>
            <a:ext cx="1657800" cy="2462400"/>
          </a:xfrm>
          <a:prstGeom prst="rect">
            <a:avLst/>
          </a:prstGeom>
          <a:noFill/>
          <a:ln w="19050">
            <a:solidFill>
              <a:srgbClr val="002060"/>
            </a:solidFill>
            <a:round/>
          </a:ln>
        </p:spPr>
        <p:style>
          <a:lnRef idx="0"/>
          <a:fillRef idx="0"/>
          <a:effectRef idx="0"/>
          <a:fontRef idx="minor"/>
        </p:style>
        <p:txBody>
          <a:bodyPr lIns="90000" rIns="90000" tIns="45000" bIns="45000" anchor="t">
            <a:spAutoFit/>
          </a:bodyPr>
          <a:p>
            <a:pPr marL="171360" indent="-171360">
              <a:lnSpc>
                <a:spcPct val="100000"/>
              </a:lnSpc>
              <a:buClr>
                <a:srgbClr val="000000"/>
              </a:buClr>
              <a:buFont typeface="StarSymbol"/>
              <a:buChar char="-"/>
            </a:pPr>
            <a:r>
              <a:rPr b="0" lang="en-CO" sz="1200" spc="-1" strike="noStrike">
                <a:solidFill>
                  <a:srgbClr val="000000"/>
                </a:solidFill>
                <a:latin typeface="Calibri"/>
                <a:ea typeface="DejaVu Sans"/>
              </a:rPr>
              <a:t>EDA</a:t>
            </a:r>
            <a:endParaRPr b="0" lang="es-CO" sz="1200" spc="-1" strike="noStrike">
              <a:latin typeface="Arial"/>
            </a:endParaRPr>
          </a:p>
          <a:p>
            <a:pPr marL="171360" indent="-171360">
              <a:lnSpc>
                <a:spcPct val="100000"/>
              </a:lnSpc>
              <a:buClr>
                <a:srgbClr val="000000"/>
              </a:buClr>
              <a:buFont typeface="StarSymbol"/>
              <a:buChar char="-"/>
            </a:pPr>
            <a:r>
              <a:rPr b="0" lang="en-CO" sz="1200" spc="-1" strike="noStrike">
                <a:solidFill>
                  <a:srgbClr val="000000"/>
                </a:solidFill>
                <a:latin typeface="Calibri"/>
                <a:ea typeface="DejaVu Sans"/>
              </a:rPr>
              <a:t>Preprocesamiento</a:t>
            </a:r>
            <a:endParaRPr b="0" lang="es-CO" sz="1200" spc="-1" strike="noStrike">
              <a:latin typeface="Arial"/>
            </a:endParaRPr>
          </a:p>
          <a:p>
            <a:pPr marL="171360" indent="-171360">
              <a:lnSpc>
                <a:spcPct val="100000"/>
              </a:lnSpc>
              <a:buClr>
                <a:srgbClr val="000000"/>
              </a:buClr>
              <a:buFont typeface="StarSymbol"/>
              <a:buChar char="-"/>
            </a:pPr>
            <a:r>
              <a:rPr b="0" lang="en-CO" sz="1200" spc="-1" strike="noStrike">
                <a:solidFill>
                  <a:srgbClr val="000000"/>
                </a:solidFill>
                <a:latin typeface="Calibri"/>
                <a:ea typeface="DejaVu Sans"/>
              </a:rPr>
              <a:t>Normalización / estandarización</a:t>
            </a:r>
            <a:endParaRPr b="0" lang="es-CO" sz="1200" spc="-1" strike="noStrike">
              <a:latin typeface="Arial"/>
            </a:endParaRPr>
          </a:p>
          <a:p>
            <a:pPr marL="171360" indent="-171360">
              <a:lnSpc>
                <a:spcPct val="100000"/>
              </a:lnSpc>
              <a:buClr>
                <a:srgbClr val="000000"/>
              </a:buClr>
              <a:buFont typeface="StarSymbol"/>
              <a:buChar char="-"/>
            </a:pPr>
            <a:r>
              <a:rPr b="0" lang="en-CO" sz="1200" spc="-1" strike="noStrike">
                <a:solidFill>
                  <a:srgbClr val="000000"/>
                </a:solidFill>
                <a:latin typeface="Calibri"/>
                <a:ea typeface="DejaVu Sans"/>
              </a:rPr>
              <a:t>Test de normalidad</a:t>
            </a:r>
            <a:endParaRPr b="0" lang="es-CO" sz="1200" spc="-1" strike="noStrike">
              <a:latin typeface="Arial"/>
            </a:endParaRPr>
          </a:p>
          <a:p>
            <a:pPr marL="171360" indent="-171360">
              <a:lnSpc>
                <a:spcPct val="100000"/>
              </a:lnSpc>
              <a:buClr>
                <a:srgbClr val="000000"/>
              </a:buClr>
              <a:buFont typeface="StarSymbol"/>
              <a:buChar char="-"/>
            </a:pPr>
            <a:r>
              <a:rPr b="0" lang="en-CO" sz="1200" spc="-1" strike="noStrike">
                <a:solidFill>
                  <a:srgbClr val="000000"/>
                </a:solidFill>
                <a:latin typeface="Calibri"/>
                <a:ea typeface="DejaVu Sans"/>
              </a:rPr>
              <a:t>Correlación</a:t>
            </a:r>
            <a:endParaRPr b="0" lang="es-CO" sz="1200" spc="-1" strike="noStrike">
              <a:latin typeface="Arial"/>
            </a:endParaRPr>
          </a:p>
          <a:p>
            <a:pPr marL="171360" indent="-171360">
              <a:lnSpc>
                <a:spcPct val="100000"/>
              </a:lnSpc>
              <a:buClr>
                <a:srgbClr val="000000"/>
              </a:buClr>
              <a:buFont typeface="StarSymbol"/>
              <a:buChar char="-"/>
            </a:pPr>
            <a:r>
              <a:rPr b="0" lang="en-CO" sz="1200" spc="-1" strike="noStrike">
                <a:solidFill>
                  <a:srgbClr val="000000"/>
                </a:solidFill>
                <a:latin typeface="Calibri"/>
                <a:ea typeface="DejaVu Sans"/>
              </a:rPr>
              <a:t>Homoscedasticidad</a:t>
            </a:r>
            <a:endParaRPr b="0" lang="es-CO" sz="1200" spc="-1" strike="noStrike">
              <a:latin typeface="Arial"/>
            </a:endParaRPr>
          </a:p>
          <a:p>
            <a:pPr marL="171360" indent="-171360">
              <a:lnSpc>
                <a:spcPct val="100000"/>
              </a:lnSpc>
              <a:buClr>
                <a:srgbClr val="000000"/>
              </a:buClr>
              <a:buFont typeface="StarSymbol"/>
              <a:buChar char="-"/>
            </a:pPr>
            <a:r>
              <a:rPr b="0" lang="en-CO" sz="1200" spc="-1" strike="noStrike">
                <a:solidFill>
                  <a:srgbClr val="000000"/>
                </a:solidFill>
                <a:latin typeface="Calibri"/>
                <a:ea typeface="DejaVu Sans"/>
              </a:rPr>
              <a:t>Multicolinealidad</a:t>
            </a:r>
            <a:endParaRPr b="0" lang="es-CO" sz="1200" spc="-1" strike="noStrike">
              <a:latin typeface="Arial"/>
            </a:endParaRPr>
          </a:p>
          <a:p>
            <a:pPr marL="171360" indent="-171360">
              <a:lnSpc>
                <a:spcPct val="100000"/>
              </a:lnSpc>
              <a:buClr>
                <a:srgbClr val="000000"/>
              </a:buClr>
              <a:buFont typeface="StarSymbol"/>
              <a:buChar char="-"/>
            </a:pPr>
            <a:r>
              <a:rPr b="0" lang="en-CO" sz="1200" spc="-1" strike="noStrike">
                <a:solidFill>
                  <a:srgbClr val="000000"/>
                </a:solidFill>
                <a:latin typeface="Calibri"/>
                <a:ea typeface="DejaVu Sans"/>
              </a:rPr>
              <a:t>Independencia de errores</a:t>
            </a:r>
            <a:endParaRPr b="0" lang="es-CO" sz="1200" spc="-1" strike="noStrike">
              <a:latin typeface="Arial"/>
            </a:endParaRPr>
          </a:p>
        </p:txBody>
      </p:sp>
      <p:sp>
        <p:nvSpPr>
          <p:cNvPr id="233" name="Straight Arrow Connector 3"/>
          <p:cNvSpPr/>
          <p:nvPr/>
        </p:nvSpPr>
        <p:spPr>
          <a:xfrm flipH="1">
            <a:off x="3032640" y="3268800"/>
            <a:ext cx="360" cy="582840"/>
          </a:xfrm>
          <a:custGeom>
            <a:avLst/>
            <a:gdLst/>
            <a:ahLst/>
            <a:rect l="l" t="t" r="r" b="b"/>
            <a:pathLst>
              <a:path w="21600" h="21600">
                <a:moveTo>
                  <a:pt x="0" y="0"/>
                </a:moveTo>
                <a:lnTo>
                  <a:pt x="21600" y="21600"/>
                </a:lnTo>
              </a:path>
            </a:pathLst>
          </a:custGeom>
          <a:noFill/>
          <a:ln w="19050">
            <a:solidFill>
              <a:srgbClr val="002060"/>
            </a:solidFill>
            <a:tailEnd len="med" type="triangle" w="med"/>
          </a:ln>
        </p:spPr>
        <p:style>
          <a:lnRef idx="1">
            <a:schemeClr val="accent1"/>
          </a:lnRef>
          <a:fillRef idx="0">
            <a:schemeClr val="accent1"/>
          </a:fillRef>
          <a:effectRef idx="0">
            <a:schemeClr val="accent1"/>
          </a:effectRef>
          <a:fontRef idx="minor"/>
        </p:style>
      </p:sp>
      <p:sp>
        <p:nvSpPr>
          <p:cNvPr id="234" name="Straight Arrow Connector 4"/>
          <p:cNvSpPr/>
          <p:nvPr/>
        </p:nvSpPr>
        <p:spPr>
          <a:xfrm flipV="1">
            <a:off x="3717720" y="2372040"/>
            <a:ext cx="520560" cy="664920"/>
          </a:xfrm>
          <a:custGeom>
            <a:avLst/>
            <a:gdLst/>
            <a:ahLst/>
            <a:rect l="l" t="t" r="r" b="b"/>
            <a:pathLst>
              <a:path w="21600" h="21600">
                <a:moveTo>
                  <a:pt x="0" y="0"/>
                </a:moveTo>
                <a:lnTo>
                  <a:pt x="21600" y="21600"/>
                </a:lnTo>
              </a:path>
            </a:pathLst>
          </a:custGeom>
          <a:noFill/>
          <a:ln w="19050">
            <a:solidFill>
              <a:srgbClr val="002060"/>
            </a:solidFill>
            <a:tailEnd len="med" type="triangle" w="med"/>
          </a:ln>
        </p:spPr>
        <p:style>
          <a:lnRef idx="1">
            <a:schemeClr val="accent1"/>
          </a:lnRef>
          <a:fillRef idx="0">
            <a:schemeClr val="accent1"/>
          </a:fillRef>
          <a:effectRef idx="0">
            <a:schemeClr val="accent1"/>
          </a:effectRef>
          <a:fontRef idx="minor"/>
        </p:style>
      </p:sp>
      <p:sp>
        <p:nvSpPr>
          <p:cNvPr id="235" name="Straight Arrow Connector 5"/>
          <p:cNvSpPr/>
          <p:nvPr/>
        </p:nvSpPr>
        <p:spPr>
          <a:xfrm>
            <a:off x="3717720" y="3039840"/>
            <a:ext cx="520560" cy="670680"/>
          </a:xfrm>
          <a:custGeom>
            <a:avLst/>
            <a:gdLst/>
            <a:ahLst/>
            <a:rect l="l" t="t" r="r" b="b"/>
            <a:pathLst>
              <a:path w="21600" h="21600">
                <a:moveTo>
                  <a:pt x="0" y="0"/>
                </a:moveTo>
                <a:lnTo>
                  <a:pt x="21600" y="21600"/>
                </a:lnTo>
              </a:path>
            </a:pathLst>
          </a:custGeom>
          <a:noFill/>
          <a:ln w="19050">
            <a:solidFill>
              <a:srgbClr val="002060"/>
            </a:solidFill>
            <a:tailEnd len="med" type="triangle" w="med"/>
          </a:ln>
        </p:spPr>
        <p:style>
          <a:lnRef idx="1">
            <a:schemeClr val="accent1"/>
          </a:lnRef>
          <a:fillRef idx="0">
            <a:schemeClr val="accent1"/>
          </a:fillRef>
          <a:effectRef idx="0">
            <a:schemeClr val="accent1"/>
          </a:effectRef>
          <a:fontRef idx="minor"/>
        </p:style>
      </p:sp>
      <p:sp>
        <p:nvSpPr>
          <p:cNvPr id="236" name="TextBox 13"/>
          <p:cNvSpPr/>
          <p:nvPr/>
        </p:nvSpPr>
        <p:spPr>
          <a:xfrm>
            <a:off x="6729120" y="2133000"/>
            <a:ext cx="1450440" cy="638280"/>
          </a:xfrm>
          <a:prstGeom prst="rect">
            <a:avLst/>
          </a:prstGeom>
          <a:solidFill>
            <a:srgbClr val="20eef6"/>
          </a:solidFill>
          <a:ln w="0">
            <a:noFill/>
          </a:ln>
        </p:spPr>
        <p:style>
          <a:lnRef idx="0"/>
          <a:fillRef idx="0"/>
          <a:effectRef idx="0"/>
          <a:fontRef idx="minor"/>
        </p:style>
        <p:txBody>
          <a:bodyPr lIns="90000" rIns="90000" tIns="45000" bIns="45000" anchor="t">
            <a:spAutoFit/>
          </a:bodyPr>
          <a:p>
            <a:pPr algn="ctr">
              <a:lnSpc>
                <a:spcPct val="100000"/>
              </a:lnSpc>
              <a:buNone/>
            </a:pPr>
            <a:r>
              <a:rPr b="1" lang="en-CO" sz="1800" spc="-1" strike="noStrike">
                <a:solidFill>
                  <a:srgbClr val="000000"/>
                </a:solidFill>
                <a:latin typeface="Calibri"/>
                <a:ea typeface="DejaVu Sans"/>
              </a:rPr>
              <a:t>Modelo</a:t>
            </a:r>
            <a:endParaRPr b="0" lang="es-CO" sz="1800" spc="-1" strike="noStrike">
              <a:latin typeface="Arial"/>
            </a:endParaRPr>
          </a:p>
          <a:p>
            <a:pPr algn="ctr">
              <a:lnSpc>
                <a:spcPct val="100000"/>
              </a:lnSpc>
              <a:buNone/>
            </a:pPr>
            <a:endParaRPr b="0" lang="es-CO" sz="1800" spc="-1" strike="noStrike">
              <a:latin typeface="Arial"/>
            </a:endParaRPr>
          </a:p>
        </p:txBody>
      </p:sp>
      <p:sp>
        <p:nvSpPr>
          <p:cNvPr id="237" name="TextBox 14"/>
          <p:cNvSpPr/>
          <p:nvPr/>
        </p:nvSpPr>
        <p:spPr>
          <a:xfrm>
            <a:off x="6728040" y="3432240"/>
            <a:ext cx="1450440" cy="638280"/>
          </a:xfrm>
          <a:prstGeom prst="rect">
            <a:avLst/>
          </a:prstGeom>
          <a:solidFill>
            <a:srgbClr val="20eef6"/>
          </a:solidFill>
          <a:ln w="0">
            <a:noFill/>
          </a:ln>
        </p:spPr>
        <p:style>
          <a:lnRef idx="0"/>
          <a:fillRef idx="0"/>
          <a:effectRef idx="0"/>
          <a:fontRef idx="minor"/>
        </p:style>
        <p:txBody>
          <a:bodyPr lIns="90000" rIns="90000" tIns="45000" bIns="45000" anchor="t">
            <a:spAutoFit/>
          </a:bodyPr>
          <a:p>
            <a:pPr algn="ctr">
              <a:lnSpc>
                <a:spcPct val="100000"/>
              </a:lnSpc>
              <a:buNone/>
            </a:pPr>
            <a:r>
              <a:rPr b="1" lang="en-CO" sz="1800" spc="-1" strike="noStrike">
                <a:solidFill>
                  <a:srgbClr val="000000"/>
                </a:solidFill>
                <a:latin typeface="Calibri"/>
                <a:ea typeface="DejaVu Sans"/>
              </a:rPr>
              <a:t>Métricas</a:t>
            </a:r>
            <a:endParaRPr b="0" lang="es-CO" sz="1800" spc="-1" strike="noStrike">
              <a:latin typeface="Arial"/>
            </a:endParaRPr>
          </a:p>
          <a:p>
            <a:pPr algn="ctr">
              <a:lnSpc>
                <a:spcPct val="100000"/>
              </a:lnSpc>
              <a:buNone/>
            </a:pPr>
            <a:endParaRPr b="0" lang="es-CO" sz="1800" spc="-1" strike="noStrike">
              <a:latin typeface="Arial"/>
            </a:endParaRPr>
          </a:p>
        </p:txBody>
      </p:sp>
      <p:sp>
        <p:nvSpPr>
          <p:cNvPr id="238" name="TextBox 20"/>
          <p:cNvSpPr/>
          <p:nvPr/>
        </p:nvSpPr>
        <p:spPr>
          <a:xfrm>
            <a:off x="8840880" y="1908000"/>
            <a:ext cx="1174320" cy="1002240"/>
          </a:xfrm>
          <a:prstGeom prst="rect">
            <a:avLst/>
          </a:prstGeom>
          <a:noFill/>
          <a:ln w="19050">
            <a:solidFill>
              <a:srgbClr val="002060"/>
            </a:solidFill>
            <a:round/>
          </a:ln>
        </p:spPr>
        <p:style>
          <a:lnRef idx="0"/>
          <a:fillRef idx="0"/>
          <a:effectRef idx="0"/>
          <a:fontRef idx="minor"/>
        </p:style>
        <p:txBody>
          <a:bodyPr lIns="90000" rIns="90000" tIns="45000" bIns="45000" anchor="t">
            <a:spAutoFit/>
          </a:bodyPr>
          <a:p>
            <a:pPr marL="171360" indent="-171360">
              <a:lnSpc>
                <a:spcPct val="100000"/>
              </a:lnSpc>
              <a:buClr>
                <a:srgbClr val="000000"/>
              </a:buClr>
              <a:buFont typeface="StarSymbol"/>
              <a:buChar char="-"/>
            </a:pPr>
            <a:r>
              <a:rPr b="0" lang="en-CO" sz="1200" spc="-1" strike="noStrike">
                <a:solidFill>
                  <a:srgbClr val="000000"/>
                </a:solidFill>
                <a:latin typeface="Calibri"/>
                <a:ea typeface="DejaVu Sans"/>
              </a:rPr>
              <a:t>RL</a:t>
            </a:r>
            <a:endParaRPr b="0" lang="es-CO" sz="1200" spc="-1" strike="noStrike">
              <a:latin typeface="Arial"/>
            </a:endParaRPr>
          </a:p>
          <a:p>
            <a:pPr marL="171360" indent="-171360">
              <a:lnSpc>
                <a:spcPct val="100000"/>
              </a:lnSpc>
              <a:buClr>
                <a:srgbClr val="000000"/>
              </a:buClr>
              <a:buFont typeface="StarSymbol"/>
              <a:buChar char="-"/>
            </a:pPr>
            <a:r>
              <a:rPr b="0" lang="en-CO" sz="1200" spc="-1" strike="noStrike">
                <a:solidFill>
                  <a:srgbClr val="000000"/>
                </a:solidFill>
                <a:latin typeface="Calibri"/>
                <a:ea typeface="DejaVu Sans"/>
              </a:rPr>
              <a:t>SVR</a:t>
            </a:r>
            <a:endParaRPr b="0" lang="es-CO" sz="1200" spc="-1" strike="noStrike">
              <a:latin typeface="Arial"/>
            </a:endParaRPr>
          </a:p>
          <a:p>
            <a:pPr marL="171360" indent="-171360">
              <a:lnSpc>
                <a:spcPct val="100000"/>
              </a:lnSpc>
              <a:buClr>
                <a:srgbClr val="000000"/>
              </a:buClr>
              <a:buFont typeface="StarSymbol"/>
              <a:buChar char="-"/>
            </a:pPr>
            <a:r>
              <a:rPr b="0" lang="en-CO" sz="1200" spc="-1" strike="noStrike">
                <a:solidFill>
                  <a:srgbClr val="000000"/>
                </a:solidFill>
                <a:latin typeface="Calibri"/>
                <a:ea typeface="DejaVu Sans"/>
              </a:rPr>
              <a:t>DT</a:t>
            </a:r>
            <a:endParaRPr b="0" lang="es-CO" sz="1200" spc="-1" strike="noStrike">
              <a:latin typeface="Arial"/>
            </a:endParaRPr>
          </a:p>
          <a:p>
            <a:pPr marL="171360" indent="-171360">
              <a:lnSpc>
                <a:spcPct val="100000"/>
              </a:lnSpc>
              <a:buClr>
                <a:srgbClr val="000000"/>
              </a:buClr>
              <a:buFont typeface="StarSymbol"/>
              <a:buChar char="-"/>
            </a:pPr>
            <a:r>
              <a:rPr b="0" lang="en-CO" sz="1200" spc="-1" strike="noStrike">
                <a:solidFill>
                  <a:srgbClr val="000000"/>
                </a:solidFill>
                <a:latin typeface="Calibri"/>
                <a:ea typeface="DejaVu Sans"/>
              </a:rPr>
              <a:t>RF</a:t>
            </a:r>
            <a:endParaRPr b="0" lang="es-CO" sz="1200" spc="-1" strike="noStrike">
              <a:latin typeface="Arial"/>
            </a:endParaRPr>
          </a:p>
          <a:p>
            <a:pPr marL="171360" indent="-171360">
              <a:lnSpc>
                <a:spcPct val="100000"/>
              </a:lnSpc>
              <a:buClr>
                <a:srgbClr val="000000"/>
              </a:buClr>
              <a:buFont typeface="StarSymbol"/>
              <a:buChar char="-"/>
            </a:pPr>
            <a:r>
              <a:rPr b="0" lang="en-CO" sz="1200" spc="-1" strike="noStrike">
                <a:solidFill>
                  <a:srgbClr val="000000"/>
                </a:solidFill>
                <a:latin typeface="Calibri"/>
                <a:ea typeface="DejaVu Sans"/>
              </a:rPr>
              <a:t>Otros…</a:t>
            </a:r>
            <a:endParaRPr b="0" lang="es-CO" sz="1200" spc="-1" strike="noStrike">
              <a:latin typeface="Arial"/>
            </a:endParaRPr>
          </a:p>
        </p:txBody>
      </p:sp>
      <p:sp>
        <p:nvSpPr>
          <p:cNvPr id="239" name="TextBox 21"/>
          <p:cNvSpPr/>
          <p:nvPr/>
        </p:nvSpPr>
        <p:spPr>
          <a:xfrm>
            <a:off x="8839080" y="3135600"/>
            <a:ext cx="1174320" cy="1002240"/>
          </a:xfrm>
          <a:prstGeom prst="rect">
            <a:avLst/>
          </a:prstGeom>
          <a:noFill/>
          <a:ln w="19050">
            <a:solidFill>
              <a:srgbClr val="002060"/>
            </a:solidFill>
            <a:round/>
          </a:ln>
        </p:spPr>
        <p:style>
          <a:lnRef idx="0"/>
          <a:fillRef idx="0"/>
          <a:effectRef idx="0"/>
          <a:fontRef idx="minor"/>
        </p:style>
        <p:txBody>
          <a:bodyPr lIns="90000" rIns="90000" tIns="45000" bIns="45000" anchor="t">
            <a:spAutoFit/>
          </a:bodyPr>
          <a:p>
            <a:pPr marL="171360" indent="-171360">
              <a:lnSpc>
                <a:spcPct val="100000"/>
              </a:lnSpc>
              <a:buClr>
                <a:srgbClr val="000000"/>
              </a:buClr>
              <a:buFont typeface="StarSymbol"/>
              <a:buChar char="-"/>
            </a:pPr>
            <a:r>
              <a:rPr b="0" lang="en-CO" sz="1200" spc="-1" strike="noStrike">
                <a:solidFill>
                  <a:srgbClr val="000000"/>
                </a:solidFill>
                <a:latin typeface="Calibri"/>
                <a:ea typeface="DejaVu Sans"/>
              </a:rPr>
              <a:t>R2</a:t>
            </a:r>
            <a:endParaRPr b="0" lang="es-CO" sz="1200" spc="-1" strike="noStrike">
              <a:latin typeface="Arial"/>
            </a:endParaRPr>
          </a:p>
          <a:p>
            <a:pPr marL="171360" indent="-171360">
              <a:lnSpc>
                <a:spcPct val="100000"/>
              </a:lnSpc>
              <a:buClr>
                <a:srgbClr val="000000"/>
              </a:buClr>
              <a:buFont typeface="StarSymbol"/>
              <a:buChar char="-"/>
            </a:pPr>
            <a:r>
              <a:rPr b="0" lang="en-CO" sz="1200" spc="-1" strike="noStrike">
                <a:solidFill>
                  <a:srgbClr val="000000"/>
                </a:solidFill>
                <a:latin typeface="Calibri"/>
                <a:ea typeface="DejaVu Sans"/>
              </a:rPr>
              <a:t>R2 Ajustado</a:t>
            </a:r>
            <a:endParaRPr b="0" lang="es-CO" sz="1200" spc="-1" strike="noStrike">
              <a:latin typeface="Arial"/>
            </a:endParaRPr>
          </a:p>
          <a:p>
            <a:pPr marL="171360" indent="-171360">
              <a:lnSpc>
                <a:spcPct val="100000"/>
              </a:lnSpc>
              <a:buClr>
                <a:srgbClr val="000000"/>
              </a:buClr>
              <a:buFont typeface="StarSymbol"/>
              <a:buChar char="-"/>
            </a:pPr>
            <a:r>
              <a:rPr b="0" lang="en-CO" sz="1200" spc="-1" strike="noStrike">
                <a:solidFill>
                  <a:srgbClr val="000000"/>
                </a:solidFill>
                <a:latin typeface="Calibri"/>
                <a:ea typeface="DejaVu Sans"/>
              </a:rPr>
              <a:t>RMSE</a:t>
            </a:r>
            <a:endParaRPr b="0" lang="es-CO" sz="1200" spc="-1" strike="noStrike">
              <a:latin typeface="Arial"/>
            </a:endParaRPr>
          </a:p>
          <a:p>
            <a:pPr marL="171360" indent="-171360">
              <a:lnSpc>
                <a:spcPct val="100000"/>
              </a:lnSpc>
              <a:buClr>
                <a:srgbClr val="000000"/>
              </a:buClr>
              <a:buFont typeface="StarSymbol"/>
              <a:buChar char="-"/>
            </a:pPr>
            <a:r>
              <a:rPr b="0" lang="en-CO" sz="1200" spc="-1" strike="noStrike">
                <a:solidFill>
                  <a:srgbClr val="000000"/>
                </a:solidFill>
                <a:latin typeface="Calibri"/>
                <a:ea typeface="DejaVu Sans"/>
              </a:rPr>
              <a:t>MSE</a:t>
            </a:r>
            <a:endParaRPr b="0" lang="es-CO" sz="1200" spc="-1" strike="noStrike">
              <a:latin typeface="Arial"/>
            </a:endParaRPr>
          </a:p>
        </p:txBody>
      </p:sp>
      <p:sp>
        <p:nvSpPr>
          <p:cNvPr id="240" name="TextBox 22"/>
          <p:cNvSpPr/>
          <p:nvPr/>
        </p:nvSpPr>
        <p:spPr>
          <a:xfrm>
            <a:off x="10442160" y="2070720"/>
            <a:ext cx="1649520" cy="637200"/>
          </a:xfrm>
          <a:prstGeom prst="rect">
            <a:avLst/>
          </a:prstGeom>
          <a:noFill/>
          <a:ln w="19050">
            <a:solidFill>
              <a:srgbClr val="002060"/>
            </a:solidFill>
            <a:round/>
          </a:ln>
        </p:spPr>
        <p:style>
          <a:lnRef idx="0"/>
          <a:fillRef idx="0"/>
          <a:effectRef idx="0"/>
          <a:fontRef idx="minor"/>
        </p:style>
        <p:txBody>
          <a:bodyPr lIns="90000" rIns="90000" tIns="45000" bIns="45000" anchor="t">
            <a:spAutoFit/>
          </a:bodyPr>
          <a:p>
            <a:pPr marL="171360" indent="-171360">
              <a:lnSpc>
                <a:spcPct val="100000"/>
              </a:lnSpc>
              <a:buClr>
                <a:srgbClr val="000000"/>
              </a:buClr>
              <a:buFont typeface="StarSymbol"/>
              <a:buChar char="-"/>
            </a:pPr>
            <a:r>
              <a:rPr b="0" lang="en-CO" sz="1200" spc="-1" strike="noStrike">
                <a:solidFill>
                  <a:srgbClr val="000000"/>
                </a:solidFill>
                <a:latin typeface="Calibri"/>
                <a:ea typeface="DejaVu Sans"/>
              </a:rPr>
              <a:t>Mejores características</a:t>
            </a:r>
            <a:endParaRPr b="0" lang="es-CO" sz="1200" spc="-1" strike="noStrike">
              <a:latin typeface="Arial"/>
            </a:endParaRPr>
          </a:p>
          <a:p>
            <a:pPr marL="171360" indent="-171360">
              <a:lnSpc>
                <a:spcPct val="100000"/>
              </a:lnSpc>
              <a:buClr>
                <a:srgbClr val="000000"/>
              </a:buClr>
              <a:buFont typeface="StarSymbol"/>
              <a:buChar char="-"/>
            </a:pPr>
            <a:r>
              <a:rPr b="0" lang="en-CO" sz="1200" spc="-1" strike="noStrike">
                <a:solidFill>
                  <a:srgbClr val="000000"/>
                </a:solidFill>
                <a:latin typeface="Calibri"/>
                <a:ea typeface="DejaVu Sans"/>
              </a:rPr>
              <a:t>Hiperparámetros</a:t>
            </a:r>
            <a:endParaRPr b="0" lang="es-CO" sz="1200" spc="-1" strike="noStrike">
              <a:latin typeface="Arial"/>
            </a:endParaRPr>
          </a:p>
        </p:txBody>
      </p:sp>
      <p:sp>
        <p:nvSpPr>
          <p:cNvPr id="241" name="Straight Arrow Connector 7"/>
          <p:cNvSpPr/>
          <p:nvPr/>
        </p:nvSpPr>
        <p:spPr>
          <a:xfrm flipV="1">
            <a:off x="5898240" y="2361600"/>
            <a:ext cx="829800" cy="10080"/>
          </a:xfrm>
          <a:custGeom>
            <a:avLst/>
            <a:gdLst/>
            <a:ahLst/>
            <a:rect l="l" t="t" r="r" b="b"/>
            <a:pathLst>
              <a:path w="21600" h="21600">
                <a:moveTo>
                  <a:pt x="0" y="0"/>
                </a:moveTo>
                <a:lnTo>
                  <a:pt x="21600" y="21600"/>
                </a:lnTo>
              </a:path>
            </a:pathLst>
          </a:custGeom>
          <a:noFill/>
          <a:ln w="19050">
            <a:solidFill>
              <a:srgbClr val="002060"/>
            </a:solidFill>
            <a:tailEnd len="med" type="triangle" w="med"/>
          </a:ln>
        </p:spPr>
        <p:style>
          <a:lnRef idx="1">
            <a:schemeClr val="accent1"/>
          </a:lnRef>
          <a:fillRef idx="0">
            <a:schemeClr val="accent1"/>
          </a:fillRef>
          <a:effectRef idx="0">
            <a:schemeClr val="accent1"/>
          </a:effectRef>
          <a:fontRef idx="minor"/>
        </p:style>
      </p:sp>
      <p:sp>
        <p:nvSpPr>
          <p:cNvPr id="242" name="Straight Arrow Connector 9"/>
          <p:cNvSpPr/>
          <p:nvPr/>
        </p:nvSpPr>
        <p:spPr>
          <a:xfrm flipV="1">
            <a:off x="5689800" y="3673080"/>
            <a:ext cx="1037160" cy="360"/>
          </a:xfrm>
          <a:custGeom>
            <a:avLst/>
            <a:gdLst/>
            <a:ahLst/>
            <a:rect l="l" t="t" r="r" b="b"/>
            <a:pathLst>
              <a:path w="21600" h="21600">
                <a:moveTo>
                  <a:pt x="0" y="0"/>
                </a:moveTo>
                <a:lnTo>
                  <a:pt x="21600" y="21600"/>
                </a:lnTo>
              </a:path>
            </a:pathLst>
          </a:custGeom>
          <a:noFill/>
          <a:ln w="19050">
            <a:solidFill>
              <a:srgbClr val="002060"/>
            </a:solidFill>
            <a:tailEnd len="med" type="triangle" w="med"/>
          </a:ln>
        </p:spPr>
        <p:style>
          <a:lnRef idx="1">
            <a:schemeClr val="accent1"/>
          </a:lnRef>
          <a:fillRef idx="0">
            <a:schemeClr val="accent1"/>
          </a:fillRef>
          <a:effectRef idx="0">
            <a:schemeClr val="accent1"/>
          </a:effectRef>
          <a:fontRef idx="minor"/>
        </p:style>
      </p:sp>
      <p:sp>
        <p:nvSpPr>
          <p:cNvPr id="243" name="Straight Arrow Connector 10"/>
          <p:cNvSpPr/>
          <p:nvPr/>
        </p:nvSpPr>
        <p:spPr>
          <a:xfrm>
            <a:off x="8178480" y="2352960"/>
            <a:ext cx="659160" cy="360"/>
          </a:xfrm>
          <a:custGeom>
            <a:avLst/>
            <a:gdLst/>
            <a:ahLst/>
            <a:rect l="l" t="t" r="r" b="b"/>
            <a:pathLst>
              <a:path w="21600" h="21600">
                <a:moveTo>
                  <a:pt x="0" y="0"/>
                </a:moveTo>
                <a:lnTo>
                  <a:pt x="21600" y="21600"/>
                </a:lnTo>
              </a:path>
            </a:pathLst>
          </a:custGeom>
          <a:noFill/>
          <a:ln w="19050">
            <a:solidFill>
              <a:srgbClr val="002060"/>
            </a:solidFill>
            <a:tailEnd len="med" type="triangle" w="med"/>
          </a:ln>
        </p:spPr>
        <p:style>
          <a:lnRef idx="1">
            <a:schemeClr val="accent1"/>
          </a:lnRef>
          <a:fillRef idx="0">
            <a:schemeClr val="accent1"/>
          </a:fillRef>
          <a:effectRef idx="0">
            <a:schemeClr val="accent1"/>
          </a:effectRef>
          <a:fontRef idx="minor"/>
        </p:style>
      </p:sp>
      <p:sp>
        <p:nvSpPr>
          <p:cNvPr id="244" name="Straight Arrow Connector 11"/>
          <p:cNvSpPr/>
          <p:nvPr/>
        </p:nvSpPr>
        <p:spPr>
          <a:xfrm>
            <a:off x="8178480" y="3661560"/>
            <a:ext cx="659160" cy="360"/>
          </a:xfrm>
          <a:custGeom>
            <a:avLst/>
            <a:gdLst/>
            <a:ahLst/>
            <a:rect l="l" t="t" r="r" b="b"/>
            <a:pathLst>
              <a:path w="21600" h="21600">
                <a:moveTo>
                  <a:pt x="0" y="0"/>
                </a:moveTo>
                <a:lnTo>
                  <a:pt x="21600" y="21600"/>
                </a:lnTo>
              </a:path>
            </a:pathLst>
          </a:custGeom>
          <a:noFill/>
          <a:ln w="19050">
            <a:solidFill>
              <a:srgbClr val="002060"/>
            </a:solidFill>
            <a:tailEnd len="med" type="triangle" w="med"/>
          </a:ln>
        </p:spPr>
        <p:style>
          <a:lnRef idx="1">
            <a:schemeClr val="accent1"/>
          </a:lnRef>
          <a:fillRef idx="0">
            <a:schemeClr val="accent1"/>
          </a:fillRef>
          <a:effectRef idx="0">
            <a:schemeClr val="accent1"/>
          </a:effectRef>
          <a:fontRef idx="minor"/>
        </p:style>
      </p:sp>
      <p:sp>
        <p:nvSpPr>
          <p:cNvPr id="245" name="Straight Arrow Connector 15"/>
          <p:cNvSpPr/>
          <p:nvPr/>
        </p:nvSpPr>
        <p:spPr>
          <a:xfrm>
            <a:off x="10014480" y="2352960"/>
            <a:ext cx="426600" cy="360"/>
          </a:xfrm>
          <a:custGeom>
            <a:avLst/>
            <a:gdLst/>
            <a:ahLst/>
            <a:rect l="l" t="t" r="r" b="b"/>
            <a:pathLst>
              <a:path w="21600" h="21600">
                <a:moveTo>
                  <a:pt x="0" y="0"/>
                </a:moveTo>
                <a:lnTo>
                  <a:pt x="21600" y="21600"/>
                </a:lnTo>
              </a:path>
            </a:pathLst>
          </a:custGeom>
          <a:noFill/>
          <a:ln w="19050">
            <a:solidFill>
              <a:srgbClr val="002060"/>
            </a:solidFill>
            <a:tailEnd len="med" type="triangle" w="med"/>
          </a:ln>
        </p:spPr>
        <p:style>
          <a:lnRef idx="1">
            <a:schemeClr val="accent1"/>
          </a:lnRef>
          <a:fillRef idx="0">
            <a:schemeClr val="accent1"/>
          </a:fillRef>
          <a:effectRef idx="0">
            <a:schemeClr val="accent1"/>
          </a:effectRef>
          <a:fontRef idx="minor"/>
        </p:style>
      </p:sp>
      <p:sp>
        <p:nvSpPr>
          <p:cNvPr id="246" name="Straight Arrow Connector 16"/>
          <p:cNvSpPr/>
          <p:nvPr/>
        </p:nvSpPr>
        <p:spPr>
          <a:xfrm flipH="1">
            <a:off x="7452360" y="2566080"/>
            <a:ext cx="360" cy="865080"/>
          </a:xfrm>
          <a:custGeom>
            <a:avLst/>
            <a:gdLst/>
            <a:ahLst/>
            <a:rect l="l" t="t" r="r" b="b"/>
            <a:pathLst>
              <a:path w="21600" h="21600">
                <a:moveTo>
                  <a:pt x="0" y="0"/>
                </a:moveTo>
                <a:lnTo>
                  <a:pt x="21600" y="21600"/>
                </a:lnTo>
              </a:path>
            </a:pathLst>
          </a:custGeom>
          <a:noFill/>
          <a:ln w="19050">
            <a:solidFill>
              <a:srgbClr val="002060"/>
            </a:solidFill>
            <a:tailEnd len="med" type="triangle" w="med"/>
          </a:ln>
        </p:spPr>
        <p:style>
          <a:lnRef idx="1">
            <a:schemeClr val="accent1"/>
          </a:lnRef>
          <a:fillRef idx="0">
            <a:schemeClr val="accent1"/>
          </a:fillRef>
          <a:effectRef idx="0">
            <a:schemeClr val="accent1"/>
          </a:effectRef>
          <a:fontRef idx="minor"/>
        </p:style>
      </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7" name="CuadroTexto 12"/>
          <p:cNvSpPr/>
          <p:nvPr/>
        </p:nvSpPr>
        <p:spPr>
          <a:xfrm>
            <a:off x="2199600" y="590760"/>
            <a:ext cx="7794000" cy="6382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s-CO" sz="3600" spc="-1" strike="noStrike">
                <a:solidFill>
                  <a:srgbClr val="000000"/>
                </a:solidFill>
                <a:latin typeface="Arial"/>
                <a:ea typeface="Arial"/>
              </a:rPr>
              <a:t>Requisitos Previos Regresión</a:t>
            </a:r>
            <a:endParaRPr b="0" lang="es-CO" sz="3600" spc="-1" strike="noStrike">
              <a:latin typeface="Arial"/>
            </a:endParaRPr>
          </a:p>
        </p:txBody>
      </p:sp>
      <p:sp>
        <p:nvSpPr>
          <p:cNvPr id="248" name=""/>
          <p:cNvSpPr/>
          <p:nvPr/>
        </p:nvSpPr>
        <p:spPr>
          <a:xfrm>
            <a:off x="720000" y="1977840"/>
            <a:ext cx="4134960" cy="3241800"/>
          </a:xfrm>
          <a:prstGeom prst="rect">
            <a:avLst/>
          </a:prstGeom>
          <a:noFill/>
          <a:ln w="0">
            <a:noFill/>
          </a:ln>
        </p:spPr>
        <p:style>
          <a:lnRef idx="0"/>
          <a:fillRef idx="0"/>
          <a:effectRef idx="0"/>
          <a:fontRef idx="minor"/>
        </p:style>
        <p:txBody>
          <a:bodyPr lIns="90000" rIns="90000" tIns="45000" bIns="45000" anchor="t">
            <a:noAutofit/>
          </a:bodyPr>
          <a:p>
            <a:pPr algn="just">
              <a:lnSpc>
                <a:spcPct val="100000"/>
              </a:lnSpc>
              <a:spcBef>
                <a:spcPts val="1191"/>
              </a:spcBef>
              <a:spcAft>
                <a:spcPts val="992"/>
              </a:spcAft>
              <a:buNone/>
            </a:pPr>
            <a:r>
              <a:rPr b="1" lang="es-CO" sz="1400" spc="-1" strike="noStrike">
                <a:latin typeface="arial"/>
              </a:rPr>
              <a:t>1. Independencia de los errores</a:t>
            </a:r>
            <a:endParaRPr b="0" lang="es-CO" sz="1400" spc="-1" strike="noStrike">
              <a:latin typeface="Arial"/>
            </a:endParaRPr>
          </a:p>
          <a:p>
            <a:pPr algn="just">
              <a:lnSpc>
                <a:spcPct val="100000"/>
              </a:lnSpc>
              <a:spcBef>
                <a:spcPts val="1191"/>
              </a:spcBef>
              <a:spcAft>
                <a:spcPts val="992"/>
              </a:spcAft>
              <a:buNone/>
            </a:pPr>
            <a:r>
              <a:rPr b="0" lang="es-CO" sz="1400" spc="-1" strike="noStrike">
                <a:latin typeface="arial"/>
              </a:rPr>
              <a:t>Los residuos (diferencias entre los valores observados y previstos) deben ser independientes entre sí. Esto significa que el error de una observación no depende de los errores de las demás. En la investigación educativa, la regresión lineal es útil para analizar la influencia del tiempo de aprendizaje en los resultados de los exámenes. Los errores independientes significarían que el resultado del examen de un alumno no está influido por los errores de otros alumnos.</a:t>
            </a:r>
            <a:endParaRPr b="0" lang="es-CO" sz="1400" spc="-1" strike="noStrike">
              <a:latin typeface="Arial"/>
            </a:endParaRPr>
          </a:p>
          <a:p>
            <a:pPr algn="just">
              <a:lnSpc>
                <a:spcPct val="100000"/>
              </a:lnSpc>
              <a:spcBef>
                <a:spcPts val="1191"/>
              </a:spcBef>
              <a:spcAft>
                <a:spcPts val="992"/>
              </a:spcAft>
              <a:buNone/>
            </a:pPr>
            <a:endParaRPr b="0" lang="es-CO" sz="1400" spc="-1" strike="noStrike">
              <a:latin typeface="Arial"/>
            </a:endParaRPr>
          </a:p>
        </p:txBody>
      </p:sp>
      <p:pic>
        <p:nvPicPr>
          <p:cNvPr id="249" name="" descr=""/>
          <p:cNvPicPr/>
          <p:nvPr/>
        </p:nvPicPr>
        <p:blipFill>
          <a:blip r:embed="rId1"/>
          <a:stretch/>
        </p:blipFill>
        <p:spPr>
          <a:xfrm>
            <a:off x="5220000" y="1440000"/>
            <a:ext cx="5723640" cy="4618800"/>
          </a:xfrm>
          <a:prstGeom prst="rect">
            <a:avLst/>
          </a:prstGeom>
          <a:ln w="0">
            <a:noFill/>
          </a:ln>
        </p:spPr>
      </p:pic>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0" name="CuadroTexto 14"/>
          <p:cNvSpPr/>
          <p:nvPr/>
        </p:nvSpPr>
        <p:spPr>
          <a:xfrm>
            <a:off x="2199600" y="590760"/>
            <a:ext cx="7794000" cy="6382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s-CO" sz="3600" spc="-1" strike="noStrike">
                <a:solidFill>
                  <a:srgbClr val="000000"/>
                </a:solidFill>
                <a:latin typeface="Arial"/>
                <a:ea typeface="Arial"/>
              </a:rPr>
              <a:t>Requisitos Previos Regresión</a:t>
            </a:r>
            <a:endParaRPr b="0" lang="es-CO" sz="3600" spc="-1" strike="noStrike">
              <a:latin typeface="Arial"/>
            </a:endParaRPr>
          </a:p>
        </p:txBody>
      </p:sp>
      <p:sp>
        <p:nvSpPr>
          <p:cNvPr id="251" name=""/>
          <p:cNvSpPr/>
          <p:nvPr/>
        </p:nvSpPr>
        <p:spPr>
          <a:xfrm>
            <a:off x="544680" y="1980000"/>
            <a:ext cx="4134960" cy="2842200"/>
          </a:xfrm>
          <a:prstGeom prst="rect">
            <a:avLst/>
          </a:prstGeom>
          <a:noFill/>
          <a:ln w="0">
            <a:noFill/>
          </a:ln>
        </p:spPr>
        <p:style>
          <a:lnRef idx="0"/>
          <a:fillRef idx="0"/>
          <a:effectRef idx="0"/>
          <a:fontRef idx="minor"/>
        </p:style>
        <p:txBody>
          <a:bodyPr lIns="90000" rIns="90000" tIns="45000" bIns="45000" anchor="t">
            <a:noAutofit/>
          </a:bodyPr>
          <a:p>
            <a:pPr algn="just">
              <a:lnSpc>
                <a:spcPct val="100000"/>
              </a:lnSpc>
              <a:spcBef>
                <a:spcPts val="1191"/>
              </a:spcBef>
              <a:spcAft>
                <a:spcPts val="992"/>
              </a:spcAft>
              <a:buNone/>
            </a:pPr>
            <a:r>
              <a:rPr b="1" lang="es-CO" sz="1400" spc="-1" strike="noStrike">
                <a:latin typeface="arial"/>
              </a:rPr>
              <a:t>2. Homoscedasticidad</a:t>
            </a:r>
            <a:endParaRPr b="0" lang="es-CO" sz="1400" spc="-1" strike="noStrike">
              <a:latin typeface="Arial"/>
            </a:endParaRPr>
          </a:p>
          <a:p>
            <a:pPr algn="just">
              <a:lnSpc>
                <a:spcPct val="100000"/>
              </a:lnSpc>
              <a:spcBef>
                <a:spcPts val="1191"/>
              </a:spcBef>
              <a:spcAft>
                <a:spcPts val="992"/>
              </a:spcAft>
              <a:buNone/>
            </a:pPr>
            <a:r>
              <a:rPr b="0" lang="es-CO" sz="1400" spc="-1" strike="noStrike">
                <a:latin typeface="arial"/>
              </a:rPr>
              <a:t>La varianza de los errores debe ser constante. Esto significa que la distribución de los errores en todos los valores observados de las variables independientes es constante. Consideremos la predicción del consumo de energía de un edificio basada en varios factores: La homocedasticidad significaría que la varianza de los errores permanece constante en los distintos niveles de consumo de energía.</a:t>
            </a:r>
            <a:endParaRPr b="0" lang="es-CO" sz="1400" spc="-1" strike="noStrike">
              <a:latin typeface="Arial"/>
            </a:endParaRPr>
          </a:p>
          <a:p>
            <a:pPr algn="just">
              <a:lnSpc>
                <a:spcPct val="100000"/>
              </a:lnSpc>
              <a:spcBef>
                <a:spcPts val="1191"/>
              </a:spcBef>
              <a:spcAft>
                <a:spcPts val="992"/>
              </a:spcAft>
              <a:buNone/>
            </a:pPr>
            <a:endParaRPr b="0" lang="es-CO" sz="1400" spc="-1" strike="noStrike">
              <a:latin typeface="Arial"/>
            </a:endParaRPr>
          </a:p>
        </p:txBody>
      </p:sp>
      <p:sp>
        <p:nvSpPr>
          <p:cNvPr id="252" name=""/>
          <p:cNvSpPr/>
          <p:nvPr/>
        </p:nvSpPr>
        <p:spPr>
          <a:xfrm>
            <a:off x="568440" y="4627440"/>
            <a:ext cx="3931200" cy="601920"/>
          </a:xfrm>
          <a:prstGeom prst="rect">
            <a:avLst/>
          </a:prstGeom>
          <a:noFill/>
          <a:ln w="0">
            <a:noFill/>
          </a:ln>
        </p:spPr>
        <p:style>
          <a:lnRef idx="0"/>
          <a:fillRef idx="0"/>
          <a:effectRef idx="0"/>
          <a:fontRef idx="minor"/>
        </p:style>
        <p:txBody>
          <a:bodyPr lIns="90000" rIns="90000" tIns="45000" bIns="45000" anchor="t">
            <a:noAutofit/>
          </a:bodyPr>
          <a:p>
            <a:pPr algn="just">
              <a:lnSpc>
                <a:spcPct val="100000"/>
              </a:lnSpc>
              <a:spcBef>
                <a:spcPts val="1191"/>
              </a:spcBef>
              <a:spcAft>
                <a:spcPts val="992"/>
              </a:spcAft>
              <a:buNone/>
            </a:pPr>
            <a:r>
              <a:rPr b="0" lang="es-CO" sz="1200" spc="-1" strike="noStrike">
                <a:latin typeface="Arial"/>
              </a:rPr>
              <a:t>¿Cuándo hay homocedasticidad?: Es cuando el diagrama muestra un patrón de dispersión uniforme (sin forma particular)</a:t>
            </a:r>
            <a:endParaRPr b="0" lang="es-CO" sz="1200" spc="-1" strike="noStrike">
              <a:latin typeface="Arial"/>
            </a:endParaRPr>
          </a:p>
        </p:txBody>
      </p:sp>
      <p:sp>
        <p:nvSpPr>
          <p:cNvPr id="253" name=""/>
          <p:cNvSpPr/>
          <p:nvPr/>
        </p:nvSpPr>
        <p:spPr>
          <a:xfrm>
            <a:off x="540000" y="5400000"/>
            <a:ext cx="3779640" cy="772560"/>
          </a:xfrm>
          <a:prstGeom prst="rect">
            <a:avLst/>
          </a:prstGeom>
          <a:noFill/>
          <a:ln w="0">
            <a:noFill/>
          </a:ln>
        </p:spPr>
        <p:style>
          <a:lnRef idx="0"/>
          <a:fillRef idx="0"/>
          <a:effectRef idx="0"/>
          <a:fontRef idx="minor"/>
        </p:style>
        <p:txBody>
          <a:bodyPr lIns="90000" rIns="90000" tIns="45000" bIns="45000" anchor="t">
            <a:noAutofit/>
          </a:bodyPr>
          <a:p>
            <a:pPr algn="just">
              <a:lnSpc>
                <a:spcPct val="100000"/>
              </a:lnSpc>
              <a:spcBef>
                <a:spcPts val="1191"/>
              </a:spcBef>
              <a:spcAft>
                <a:spcPts val="992"/>
              </a:spcAft>
              <a:buNone/>
            </a:pPr>
            <a:r>
              <a:rPr b="0" lang="es-CO" sz="1200" spc="-1" strike="noStrike">
                <a:latin typeface="Arial"/>
              </a:rPr>
              <a:t>¿Cuándo hay </a:t>
            </a:r>
            <a:r>
              <a:rPr b="0" lang="es-CO" sz="1200" spc="-1" strike="noStrike" u="sng">
                <a:solidFill>
                  <a:srgbClr val="0000ff"/>
                </a:solidFill>
                <a:uFillTx/>
                <a:latin typeface="Arial"/>
                <a:hlinkClick r:id="rId1"/>
              </a:rPr>
              <a:t>heterocedasticidad</a:t>
            </a:r>
            <a:r>
              <a:rPr b="0" lang="es-CO" sz="1200" spc="-1" strike="noStrike">
                <a:latin typeface="Arial"/>
              </a:rPr>
              <a:t>? Por otro lado, sería cuando el diagrama muestra un patrón en forma de cono o abanico (donde la dispersión de los residuos aumenta con los valores predichos).</a:t>
            </a:r>
            <a:endParaRPr b="0" lang="es-CO" sz="1200" spc="-1" strike="noStrike">
              <a:latin typeface="Arial"/>
            </a:endParaRPr>
          </a:p>
        </p:txBody>
      </p:sp>
      <p:pic>
        <p:nvPicPr>
          <p:cNvPr id="254" name="" descr=""/>
          <p:cNvPicPr/>
          <p:nvPr/>
        </p:nvPicPr>
        <p:blipFill>
          <a:blip r:embed="rId2"/>
          <a:stretch/>
        </p:blipFill>
        <p:spPr>
          <a:xfrm>
            <a:off x="5400000" y="1440000"/>
            <a:ext cx="3779640" cy="2438280"/>
          </a:xfrm>
          <a:prstGeom prst="rect">
            <a:avLst/>
          </a:prstGeom>
          <a:ln w="0">
            <a:noFill/>
          </a:ln>
        </p:spPr>
      </p:pic>
      <p:pic>
        <p:nvPicPr>
          <p:cNvPr id="255" name="" descr=""/>
          <p:cNvPicPr/>
          <p:nvPr/>
        </p:nvPicPr>
        <p:blipFill>
          <a:blip r:embed="rId3"/>
          <a:stretch/>
        </p:blipFill>
        <p:spPr>
          <a:xfrm>
            <a:off x="7879680" y="4079160"/>
            <a:ext cx="3999960" cy="2580480"/>
          </a:xfrm>
          <a:prstGeom prst="rect">
            <a:avLst/>
          </a:prstGeom>
          <a:ln w="0">
            <a:noFill/>
          </a:ln>
        </p:spPr>
      </p:pic>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6" name="CuadroTexto 15"/>
          <p:cNvSpPr/>
          <p:nvPr/>
        </p:nvSpPr>
        <p:spPr>
          <a:xfrm>
            <a:off x="2199600" y="590760"/>
            <a:ext cx="7794000" cy="6382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s-CO" sz="3600" spc="-1" strike="noStrike">
                <a:solidFill>
                  <a:srgbClr val="000000"/>
                </a:solidFill>
                <a:latin typeface="Arial"/>
                <a:ea typeface="Arial"/>
              </a:rPr>
              <a:t>Requisitos Previos Regresión</a:t>
            </a:r>
            <a:endParaRPr b="0" lang="es-CO" sz="3600" spc="-1" strike="noStrike">
              <a:latin typeface="Arial"/>
            </a:endParaRPr>
          </a:p>
        </p:txBody>
      </p:sp>
      <p:sp>
        <p:nvSpPr>
          <p:cNvPr id="257" name=""/>
          <p:cNvSpPr/>
          <p:nvPr/>
        </p:nvSpPr>
        <p:spPr>
          <a:xfrm>
            <a:off x="544680" y="1980000"/>
            <a:ext cx="4134960" cy="3241800"/>
          </a:xfrm>
          <a:prstGeom prst="rect">
            <a:avLst/>
          </a:prstGeom>
          <a:noFill/>
          <a:ln w="0">
            <a:noFill/>
          </a:ln>
        </p:spPr>
        <p:style>
          <a:lnRef idx="0"/>
          <a:fillRef idx="0"/>
          <a:effectRef idx="0"/>
          <a:fontRef idx="minor"/>
        </p:style>
        <p:txBody>
          <a:bodyPr lIns="90000" rIns="90000" tIns="45000" bIns="45000" anchor="t">
            <a:noAutofit/>
          </a:bodyPr>
          <a:p>
            <a:pPr algn="just">
              <a:lnSpc>
                <a:spcPct val="100000"/>
              </a:lnSpc>
              <a:spcBef>
                <a:spcPts val="1191"/>
              </a:spcBef>
              <a:spcAft>
                <a:spcPts val="992"/>
              </a:spcAft>
              <a:buNone/>
            </a:pPr>
            <a:r>
              <a:rPr b="1" lang="es-CO" sz="1400" spc="-1" strike="noStrike">
                <a:latin typeface="arial"/>
              </a:rPr>
              <a:t>3. Sin multicolinealidad</a:t>
            </a:r>
            <a:endParaRPr b="0" lang="es-CO" sz="1400" spc="-1" strike="noStrike">
              <a:latin typeface="Arial"/>
            </a:endParaRPr>
          </a:p>
          <a:p>
            <a:pPr algn="just">
              <a:lnSpc>
                <a:spcPct val="100000"/>
              </a:lnSpc>
              <a:spcBef>
                <a:spcPts val="1191"/>
              </a:spcBef>
              <a:spcAft>
                <a:spcPts val="992"/>
              </a:spcAft>
              <a:buNone/>
            </a:pPr>
            <a:r>
              <a:rPr b="0" lang="es-CO" sz="1400" spc="-1" strike="noStrike">
                <a:latin typeface="arial"/>
              </a:rPr>
              <a:t>Las variables independientes no deben estar fuertemente correlacionadas entre sí. La multicolinealidad puede provocar inestabilidad en la estimación y dificultar la interpretación de los coeficientes. En el análisis financiero, por ejemplo, los bancos utilizan la regresión lineal para analizar la influencia de los ingresos y las deudas en la solvencia de una persona. La multicolinealidad sería problemática si los ingresos y la deuda estuvieran fuertemente correlacionados.</a:t>
            </a:r>
            <a:endParaRPr b="0" lang="es-CO" sz="1400" spc="-1" strike="noStrike">
              <a:latin typeface="Arial"/>
            </a:endParaRPr>
          </a:p>
          <a:p>
            <a:pPr algn="just">
              <a:lnSpc>
                <a:spcPct val="100000"/>
              </a:lnSpc>
              <a:spcBef>
                <a:spcPts val="1191"/>
              </a:spcBef>
              <a:spcAft>
                <a:spcPts val="992"/>
              </a:spcAft>
              <a:buNone/>
            </a:pPr>
            <a:endParaRPr b="0" lang="es-CO" sz="1400" spc="-1" strike="noStrike">
              <a:latin typeface="Arial"/>
            </a:endParaRPr>
          </a:p>
        </p:txBody>
      </p:sp>
      <p:pic>
        <p:nvPicPr>
          <p:cNvPr id="258" name="" descr=""/>
          <p:cNvPicPr/>
          <p:nvPr/>
        </p:nvPicPr>
        <p:blipFill>
          <a:blip r:embed="rId1"/>
          <a:stretch/>
        </p:blipFill>
        <p:spPr>
          <a:xfrm>
            <a:off x="5040000" y="1260000"/>
            <a:ext cx="4679640" cy="5264280"/>
          </a:xfrm>
          <a:prstGeom prst="rect">
            <a:avLst/>
          </a:prstGeom>
          <a:ln w="0">
            <a:noFill/>
          </a:ln>
        </p:spPr>
      </p:pic>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1" name="CuadroTexto 1"/>
          <p:cNvSpPr/>
          <p:nvPr/>
        </p:nvSpPr>
        <p:spPr>
          <a:xfrm>
            <a:off x="470520" y="408240"/>
            <a:ext cx="7794000" cy="63828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s-CO" sz="3600" spc="-1" strike="noStrike">
                <a:solidFill>
                  <a:srgbClr val="000000"/>
                </a:solidFill>
                <a:latin typeface="Arial"/>
                <a:ea typeface="Arial"/>
              </a:rPr>
              <a:t>Componentes de Machine Learning</a:t>
            </a:r>
            <a:endParaRPr b="0" lang="es-CO" sz="3600" spc="-1" strike="noStrike">
              <a:latin typeface="Arial"/>
            </a:endParaRPr>
          </a:p>
        </p:txBody>
      </p:sp>
      <p:sp>
        <p:nvSpPr>
          <p:cNvPr id="132" name="CuadroTexto 4"/>
          <p:cNvSpPr/>
          <p:nvPr/>
        </p:nvSpPr>
        <p:spPr>
          <a:xfrm>
            <a:off x="572760" y="1771200"/>
            <a:ext cx="3323880" cy="3253320"/>
          </a:xfrm>
          <a:prstGeom prst="rect">
            <a:avLst/>
          </a:prstGeom>
          <a:noFill/>
          <a:ln w="0">
            <a:noFill/>
          </a:ln>
        </p:spPr>
        <p:style>
          <a:lnRef idx="0"/>
          <a:fillRef idx="0"/>
          <a:effectRef idx="0"/>
          <a:fontRef idx="minor"/>
        </p:style>
        <p:txBody>
          <a:bodyPr lIns="90000" rIns="90000" tIns="45000" bIns="45000" anchor="t">
            <a:spAutoFit/>
          </a:bodyPr>
          <a:p>
            <a:pPr algn="just">
              <a:lnSpc>
                <a:spcPct val="100000"/>
              </a:lnSpc>
              <a:buNone/>
            </a:pPr>
            <a:r>
              <a:rPr b="0" lang="es-CO" sz="1600" spc="-1" strike="noStrike">
                <a:solidFill>
                  <a:srgbClr val="000000"/>
                </a:solidFill>
                <a:latin typeface="Arial"/>
                <a:ea typeface="Arial"/>
              </a:rPr>
              <a:t>Un modelo de aprendizaje automático, como un trozo de arcilla, puede moldearse de muchas formas diferentes y servir para muchos propósitos distintos. Una definición más técnica sería que un modelo de aprendizaje automático es un bloque de código o marco de trabajo que puede modificarse para resolver problemas diferentes pero relacionados en función de los datos proporcionados.</a:t>
            </a:r>
            <a:endParaRPr b="0" lang="es-CO" sz="1600" spc="-1" strike="noStrike">
              <a:latin typeface="Arial"/>
            </a:endParaRPr>
          </a:p>
        </p:txBody>
      </p:sp>
      <p:pic>
        <p:nvPicPr>
          <p:cNvPr id="133" name="Imagen 7" descr=""/>
          <p:cNvPicPr/>
          <p:nvPr/>
        </p:nvPicPr>
        <p:blipFill>
          <a:blip r:embed="rId1"/>
          <a:stretch/>
        </p:blipFill>
        <p:spPr>
          <a:xfrm>
            <a:off x="4653720" y="1402560"/>
            <a:ext cx="3184560" cy="2840040"/>
          </a:xfrm>
          <a:prstGeom prst="rect">
            <a:avLst/>
          </a:prstGeom>
          <a:ln w="0">
            <a:noFill/>
          </a:ln>
        </p:spPr>
      </p:pic>
      <p:pic>
        <p:nvPicPr>
          <p:cNvPr id="134" name="Imagen 9" descr=""/>
          <p:cNvPicPr/>
          <p:nvPr/>
        </p:nvPicPr>
        <p:blipFill>
          <a:blip r:embed="rId2"/>
          <a:stretch/>
        </p:blipFill>
        <p:spPr>
          <a:xfrm>
            <a:off x="8161560" y="3429000"/>
            <a:ext cx="3260880" cy="2698200"/>
          </a:xfrm>
          <a:prstGeom prst="rect">
            <a:avLst/>
          </a:prstGeom>
          <a:ln w="0">
            <a:noFill/>
          </a:ln>
        </p:spPr>
      </p:pic>
      <p:sp>
        <p:nvSpPr>
          <p:cNvPr id="135" name="CuadroTexto 11"/>
          <p:cNvSpPr/>
          <p:nvPr/>
        </p:nvSpPr>
        <p:spPr>
          <a:xfrm>
            <a:off x="9334800" y="1550160"/>
            <a:ext cx="1752480" cy="1794600"/>
          </a:xfrm>
          <a:prstGeom prst="rect">
            <a:avLst/>
          </a:prstGeom>
          <a:noFill/>
          <a:ln w="0">
            <a:noFill/>
          </a:ln>
        </p:spPr>
        <p:style>
          <a:lnRef idx="0"/>
          <a:fillRef idx="0"/>
          <a:effectRef idx="0"/>
          <a:fontRef idx="minor"/>
        </p:style>
        <p:txBody>
          <a:bodyPr lIns="90000" rIns="90000" tIns="45000" bIns="45000" anchor="t">
            <a:spAutoFit/>
          </a:bodyPr>
          <a:p>
            <a:pPr algn="just">
              <a:lnSpc>
                <a:spcPct val="100000"/>
              </a:lnSpc>
              <a:buNone/>
            </a:pPr>
            <a:r>
              <a:rPr b="0" lang="es-CO" sz="1400" spc="-1" strike="noStrike">
                <a:solidFill>
                  <a:srgbClr val="ff0000"/>
                </a:solidFill>
                <a:latin typeface="Arial"/>
                <a:ea typeface="Arial"/>
              </a:rPr>
              <a:t>El modelo es eficiente solo para los datos que fueron recolectados, es específico para esa data que sirvió de entrenamiento. </a:t>
            </a:r>
            <a:endParaRPr b="0" lang="es-CO" sz="1400" spc="-1" strike="noStrike">
              <a:latin typeface="Arial"/>
            </a:endParaRPr>
          </a:p>
        </p:txBody>
      </p:sp>
    </p:spTree>
  </p:cSld>
  <mc:AlternateContent>
    <mc:Choice Requires="p14">
      <p:transition spd="slow" p14:dur="2000"/>
    </mc:Choice>
    <mc:Fallback>
      <p:transition spd="slow"/>
    </mc:Fallback>
  </mc:AlternateContent>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nodeType="clickEffect" fill="hold" presetClass="entr" presetID="16" presetSubtype="21">
                                  <p:stCondLst>
                                    <p:cond delay="0"/>
                                  </p:stCondLst>
                                  <p:childTnLst>
                                    <p:set>
                                      <p:cBhvr>
                                        <p:cTn id="6" dur="1" fill="hold">
                                          <p:stCondLst>
                                            <p:cond delay="0"/>
                                          </p:stCondLst>
                                        </p:cTn>
                                        <p:tgtEl>
                                          <p:spTgt spid="135"/>
                                        </p:tgtEl>
                                        <p:attrNameLst>
                                          <p:attrName>style.visibility</p:attrName>
                                        </p:attrNameLst>
                                      </p:cBhvr>
                                      <p:to>
                                        <p:strVal val="visible"/>
                                      </p:to>
                                    </p:set>
                                    <p:animEffect filter="barn(inVertical)" transition="in">
                                      <p:cBhvr additive="repl">
                                        <p:cTn id="7" dur="500"/>
                                        <p:tgtEl>
                                          <p:spTgt spid="13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9" name="CuadroTexto 16"/>
          <p:cNvSpPr/>
          <p:nvPr/>
        </p:nvSpPr>
        <p:spPr>
          <a:xfrm>
            <a:off x="2199600" y="590760"/>
            <a:ext cx="7794000" cy="6382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s-CO" sz="3600" spc="-1" strike="noStrike">
                <a:solidFill>
                  <a:srgbClr val="000000"/>
                </a:solidFill>
                <a:latin typeface="Arial"/>
                <a:ea typeface="Arial"/>
              </a:rPr>
              <a:t>Requisitos Previos Regresión</a:t>
            </a:r>
            <a:endParaRPr b="0" lang="es-CO" sz="3600" spc="-1" strike="noStrike">
              <a:latin typeface="Arial"/>
            </a:endParaRPr>
          </a:p>
        </p:txBody>
      </p:sp>
      <p:sp>
        <p:nvSpPr>
          <p:cNvPr id="260" name=""/>
          <p:cNvSpPr/>
          <p:nvPr/>
        </p:nvSpPr>
        <p:spPr>
          <a:xfrm>
            <a:off x="360000" y="1620000"/>
            <a:ext cx="5399640" cy="5571360"/>
          </a:xfrm>
          <a:prstGeom prst="rect">
            <a:avLst/>
          </a:prstGeom>
          <a:noFill/>
          <a:ln w="0">
            <a:noFill/>
          </a:ln>
        </p:spPr>
        <p:style>
          <a:lnRef idx="0"/>
          <a:fillRef idx="0"/>
          <a:effectRef idx="0"/>
          <a:fontRef idx="minor"/>
        </p:style>
        <p:txBody>
          <a:bodyPr lIns="90000" rIns="90000" tIns="45000" bIns="45000" anchor="t">
            <a:noAutofit/>
          </a:bodyPr>
          <a:p>
            <a:pPr algn="just">
              <a:lnSpc>
                <a:spcPct val="100000"/>
              </a:lnSpc>
              <a:spcBef>
                <a:spcPts val="1191"/>
              </a:spcBef>
              <a:spcAft>
                <a:spcPts val="992"/>
              </a:spcAft>
              <a:buNone/>
            </a:pPr>
            <a:r>
              <a:rPr b="1" lang="es-CO" sz="1800" spc="-1" strike="noStrike">
                <a:latin typeface="Arial"/>
              </a:rPr>
              <a:t>¿Cuáles son las consecuencias de la multicolinealidad?</a:t>
            </a:r>
            <a:endParaRPr b="0" lang="es-CO" sz="1800" spc="-1" strike="noStrike">
              <a:latin typeface="Arial"/>
            </a:endParaRPr>
          </a:p>
          <a:p>
            <a:pPr algn="just">
              <a:lnSpc>
                <a:spcPct val="100000"/>
              </a:lnSpc>
              <a:spcBef>
                <a:spcPts val="1191"/>
              </a:spcBef>
              <a:spcAft>
                <a:spcPts val="992"/>
              </a:spcAft>
              <a:buNone/>
            </a:pPr>
            <a:r>
              <a:rPr b="0" lang="es-CO" sz="1800" spc="-1" strike="noStrike">
                <a:latin typeface="Arial"/>
              </a:rPr>
              <a:t>La multicolinealidad provoca 3 tipos de problemas:</a:t>
            </a:r>
            <a:endParaRPr b="0" lang="es-CO" sz="1800" spc="-1" strike="noStrike">
              <a:latin typeface="Arial"/>
            </a:endParaRPr>
          </a:p>
          <a:p>
            <a:pPr algn="just">
              <a:lnSpc>
                <a:spcPct val="100000"/>
              </a:lnSpc>
              <a:spcBef>
                <a:spcPts val="1191"/>
              </a:spcBef>
              <a:spcAft>
                <a:spcPts val="992"/>
              </a:spcAft>
              <a:buNone/>
            </a:pPr>
            <a:r>
              <a:rPr b="0" lang="es-CO" sz="1800" spc="-1" strike="noStrike">
                <a:latin typeface="Arial"/>
              </a:rPr>
              <a:t>El valor de los coeficientes de regresión del modelo cambia si incluyes o no otras variables independientes, y por lo tanto dificulta la interpretación del modelo.</a:t>
            </a:r>
            <a:endParaRPr b="0" lang="es-CO" sz="1800" spc="-1" strike="noStrike">
              <a:latin typeface="Arial"/>
            </a:endParaRPr>
          </a:p>
          <a:p>
            <a:pPr algn="just">
              <a:lnSpc>
                <a:spcPct val="100000"/>
              </a:lnSpc>
              <a:spcBef>
                <a:spcPts val="1191"/>
              </a:spcBef>
              <a:spcAft>
                <a:spcPts val="992"/>
              </a:spcAft>
              <a:buNone/>
            </a:pPr>
            <a:r>
              <a:rPr b="0" lang="es-CO" sz="1800" spc="-1" strike="noStrike">
                <a:latin typeface="Arial"/>
              </a:rPr>
              <a:t>Se reduce su precisión de nuestras estimaciones (aumenta el error estándar de los coeficientes de regresión).</a:t>
            </a:r>
            <a:endParaRPr b="0" lang="es-CO" sz="1800" spc="-1" strike="noStrike">
              <a:latin typeface="Arial"/>
            </a:endParaRPr>
          </a:p>
          <a:p>
            <a:pPr algn="just">
              <a:lnSpc>
                <a:spcPct val="100000"/>
              </a:lnSpc>
              <a:spcBef>
                <a:spcPts val="1191"/>
              </a:spcBef>
              <a:spcAft>
                <a:spcPts val="992"/>
              </a:spcAft>
              <a:buNone/>
            </a:pPr>
            <a:r>
              <a:rPr b="0" lang="es-CO" sz="1800" spc="-1" strike="noStrike">
                <a:latin typeface="Arial"/>
              </a:rPr>
              <a:t>La significación estadística (p-valor) de los coeficientes de regresión del modelo se vuelve menos confiable, como consecuencia del ítem anterior, y por lo tanto es difícil identificar variables independientes a incluir en el modelo.</a:t>
            </a:r>
            <a:endParaRPr b="0" lang="es-CO" sz="1800" spc="-1" strike="noStrike">
              <a:latin typeface="Arial"/>
            </a:endParaRPr>
          </a:p>
          <a:p>
            <a:pPr algn="just">
              <a:lnSpc>
                <a:spcPct val="100000"/>
              </a:lnSpc>
              <a:spcBef>
                <a:spcPts val="1191"/>
              </a:spcBef>
              <a:spcAft>
                <a:spcPts val="992"/>
              </a:spcAft>
              <a:buNone/>
            </a:pPr>
            <a:endParaRPr b="0" lang="es-CO" sz="1800" spc="-1" strike="noStrike">
              <a:latin typeface="Arial"/>
            </a:endParaRPr>
          </a:p>
        </p:txBody>
      </p:sp>
      <p:sp>
        <p:nvSpPr>
          <p:cNvPr id="261" name=""/>
          <p:cNvSpPr/>
          <p:nvPr/>
        </p:nvSpPr>
        <p:spPr>
          <a:xfrm>
            <a:off x="6850080" y="1686240"/>
            <a:ext cx="5209560" cy="407340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s-CO" sz="1400" spc="-1" strike="noStrike">
                <a:latin typeface="Arial"/>
              </a:rPr>
              <a:t>podemos utilizar el factor de inflación de la varianza (VIF) para detectar la multicolinealidad. Los VIF comienzan en 1 y no tienen límite superior. </a:t>
            </a:r>
            <a:endParaRPr b="0" lang="es-CO" sz="1400" spc="-1" strike="noStrike">
              <a:latin typeface="Arial"/>
            </a:endParaRPr>
          </a:p>
          <a:p>
            <a:pPr>
              <a:lnSpc>
                <a:spcPct val="100000"/>
              </a:lnSpc>
              <a:buNone/>
            </a:pPr>
            <a:r>
              <a:rPr b="0" lang="es-CO" sz="1400" spc="-1" strike="noStrike">
                <a:latin typeface="Arial"/>
              </a:rPr>
              <a:t>Hay diferentes puntos críticos que los estadísticos consideran para hablar de problemas de multicolinealidad (¿un VIF&gt;5 o VIF&gt;10? ¡ouch!). Pero la regla (tácita) más general es la siguiente:</a:t>
            </a:r>
            <a:endParaRPr b="0" lang="es-CO" sz="1400" spc="-1" strike="noStrike">
              <a:latin typeface="Arial"/>
            </a:endParaRPr>
          </a:p>
          <a:p>
            <a:pPr>
              <a:lnSpc>
                <a:spcPct val="100000"/>
              </a:lnSpc>
              <a:buNone/>
            </a:pPr>
            <a:r>
              <a:rPr b="0" lang="es-CO" sz="1400" spc="-1" strike="noStrike">
                <a:latin typeface="Arial"/>
              </a:rPr>
              <a:t>VIF=1 significa que no existe correlación entre esta variable independiente y cualquier otra. </a:t>
            </a:r>
            <a:endParaRPr b="0" lang="es-CO" sz="1400" spc="-1" strike="noStrike">
              <a:latin typeface="Arial"/>
            </a:endParaRPr>
          </a:p>
          <a:p>
            <a:pPr>
              <a:lnSpc>
                <a:spcPct val="100000"/>
              </a:lnSpc>
              <a:buNone/>
            </a:pPr>
            <a:r>
              <a:rPr b="0" lang="es-CO" sz="1400" spc="-1" strike="noStrike">
                <a:latin typeface="Arial"/>
              </a:rPr>
              <a:t>1&lt; VIF &lt; 5 sugiere una correlación moderada pero no sería necesario resolverla.</a:t>
            </a:r>
            <a:endParaRPr b="0" lang="es-CO" sz="1400" spc="-1" strike="noStrike">
              <a:latin typeface="Arial"/>
            </a:endParaRPr>
          </a:p>
          <a:p>
            <a:pPr>
              <a:lnSpc>
                <a:spcPct val="100000"/>
              </a:lnSpc>
              <a:buNone/>
            </a:pPr>
            <a:r>
              <a:rPr b="0" lang="es-CO" sz="1400" spc="-1" strike="noStrike">
                <a:latin typeface="Arial"/>
              </a:rPr>
              <a:t>VIF &gt; 5 son niveles críticos de multicolinealidad.</a:t>
            </a:r>
            <a:endParaRPr b="0" lang="es-CO" sz="1400" spc="-1" strike="noStrike">
              <a:latin typeface="Arial"/>
            </a:endParaRPr>
          </a:p>
          <a:p>
            <a:pPr>
              <a:lnSpc>
                <a:spcPct val="100000"/>
              </a:lnSpc>
              <a:buNone/>
            </a:pPr>
            <a:endParaRPr b="0" lang="es-CO" sz="1400" spc="-1" strike="noStrike">
              <a:latin typeface="Arial"/>
            </a:endParaRPr>
          </a:p>
        </p:txBody>
      </p:sp>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2" name="CuadroTexto 17"/>
          <p:cNvSpPr/>
          <p:nvPr/>
        </p:nvSpPr>
        <p:spPr>
          <a:xfrm>
            <a:off x="2199600" y="590760"/>
            <a:ext cx="7794000" cy="6382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s-CO" sz="3600" spc="-1" strike="noStrike">
                <a:solidFill>
                  <a:srgbClr val="000000"/>
                </a:solidFill>
                <a:latin typeface="Arial"/>
                <a:ea typeface="Arial"/>
              </a:rPr>
              <a:t>Requisitos Previos Regresión</a:t>
            </a:r>
            <a:endParaRPr b="0" lang="es-CO" sz="3600" spc="-1" strike="noStrike">
              <a:latin typeface="Arial"/>
            </a:endParaRPr>
          </a:p>
        </p:txBody>
      </p:sp>
      <p:sp>
        <p:nvSpPr>
          <p:cNvPr id="263" name=""/>
          <p:cNvSpPr/>
          <p:nvPr/>
        </p:nvSpPr>
        <p:spPr>
          <a:xfrm>
            <a:off x="488160" y="1626840"/>
            <a:ext cx="4911480" cy="4672800"/>
          </a:xfrm>
          <a:prstGeom prst="rect">
            <a:avLst/>
          </a:prstGeom>
          <a:noFill/>
          <a:ln w="0">
            <a:noFill/>
          </a:ln>
        </p:spPr>
        <p:style>
          <a:lnRef idx="0"/>
          <a:fillRef idx="0"/>
          <a:effectRef idx="0"/>
          <a:fontRef idx="minor"/>
        </p:style>
        <p:txBody>
          <a:bodyPr lIns="90000" rIns="90000" tIns="45000" bIns="45000" anchor="t">
            <a:noAutofit/>
          </a:bodyPr>
          <a:p>
            <a:pPr algn="just">
              <a:lnSpc>
                <a:spcPct val="100000"/>
              </a:lnSpc>
              <a:spcBef>
                <a:spcPts val="1191"/>
              </a:spcBef>
              <a:spcAft>
                <a:spcPts val="992"/>
              </a:spcAft>
              <a:buNone/>
            </a:pPr>
            <a:r>
              <a:rPr b="0" lang="es-CO" sz="1400" spc="-1" strike="noStrike">
                <a:latin typeface="Arial"/>
              </a:rPr>
              <a:t>Si la multicolinealidad es de los datos y alta entonces tendrás que valorar cuál es la mejor opción para corregirla según tus objetivos y conocimiento previo del área de estudio. Algunas opciones son:</a:t>
            </a:r>
            <a:endParaRPr b="0" lang="es-CO" sz="1400" spc="-1" strike="noStrike">
              <a:latin typeface="Arial"/>
            </a:endParaRPr>
          </a:p>
          <a:p>
            <a:pPr algn="just">
              <a:lnSpc>
                <a:spcPct val="100000"/>
              </a:lnSpc>
              <a:spcBef>
                <a:spcPts val="1191"/>
              </a:spcBef>
              <a:spcAft>
                <a:spcPts val="992"/>
              </a:spcAft>
              <a:buNone/>
            </a:pPr>
            <a:r>
              <a:rPr b="0" lang="es-CO" sz="1400" spc="-1" strike="noStrike">
                <a:latin typeface="Arial"/>
              </a:rPr>
              <a:t>Eliminar algunas de las variables independientes altamente correlacionadas.</a:t>
            </a:r>
            <a:endParaRPr b="0" lang="es-CO" sz="1400" spc="-1" strike="noStrike">
              <a:latin typeface="Arial"/>
            </a:endParaRPr>
          </a:p>
          <a:p>
            <a:pPr algn="just">
              <a:lnSpc>
                <a:spcPct val="100000"/>
              </a:lnSpc>
              <a:spcBef>
                <a:spcPts val="1191"/>
              </a:spcBef>
              <a:spcAft>
                <a:spcPts val="992"/>
              </a:spcAft>
              <a:buNone/>
            </a:pPr>
            <a:r>
              <a:rPr b="0" lang="es-CO" sz="1400" spc="-1" strike="noStrike">
                <a:latin typeface="Arial"/>
              </a:rPr>
              <a:t>Combinar linealmente las variables independientes, e.g. realizar un PCA para crear nuevos predictores independientes y volver a ajustar el modelo de regresión con ellos.</a:t>
            </a:r>
            <a:endParaRPr b="0" lang="es-CO" sz="1400" spc="-1" strike="noStrike">
              <a:latin typeface="Arial"/>
            </a:endParaRPr>
          </a:p>
          <a:p>
            <a:pPr algn="just">
              <a:lnSpc>
                <a:spcPct val="100000"/>
              </a:lnSpc>
              <a:spcBef>
                <a:spcPts val="1191"/>
              </a:spcBef>
              <a:spcAft>
                <a:spcPts val="992"/>
              </a:spcAft>
              <a:buNone/>
            </a:pPr>
            <a:r>
              <a:rPr b="0" lang="es-CO" sz="1400" spc="-1" strike="noStrike">
                <a:latin typeface="Arial"/>
              </a:rPr>
              <a:t>Realice un análisis diseñado para variables altamente correlacionadas, e.g. la regresión de mínimos cuadrados parciales.</a:t>
            </a:r>
            <a:endParaRPr b="0" lang="es-CO" sz="1400" spc="-1" strike="noStrike">
              <a:latin typeface="Arial"/>
            </a:endParaRPr>
          </a:p>
          <a:p>
            <a:pPr algn="just">
              <a:lnSpc>
                <a:spcPct val="100000"/>
              </a:lnSpc>
              <a:spcBef>
                <a:spcPts val="1191"/>
              </a:spcBef>
              <a:spcAft>
                <a:spcPts val="992"/>
              </a:spcAft>
              <a:buNone/>
            </a:pPr>
            <a:r>
              <a:rPr b="0" lang="es-CO" sz="1400" spc="-1" strike="noStrike">
                <a:latin typeface="Arial"/>
              </a:rPr>
              <a:t>Realizar una regresión que pueda manejar la multicolinealidad, e.g. LASSO y la regresión de Ridge.</a:t>
            </a:r>
            <a:endParaRPr b="0" lang="es-CO" sz="1400" spc="-1" strike="noStrike">
              <a:latin typeface="Arial"/>
            </a:endParaRPr>
          </a:p>
          <a:p>
            <a:pPr algn="just">
              <a:lnSpc>
                <a:spcPct val="100000"/>
              </a:lnSpc>
              <a:spcBef>
                <a:spcPts val="1191"/>
              </a:spcBef>
              <a:spcAft>
                <a:spcPts val="992"/>
              </a:spcAft>
              <a:buNone/>
            </a:pPr>
            <a:endParaRPr b="0" lang="es-CO" sz="1400" spc="-1" strike="noStrike">
              <a:latin typeface="Arial"/>
            </a:endParaRPr>
          </a:p>
        </p:txBody>
      </p:sp>
      <p:pic>
        <p:nvPicPr>
          <p:cNvPr id="264" name="" descr=""/>
          <p:cNvPicPr/>
          <p:nvPr/>
        </p:nvPicPr>
        <p:blipFill>
          <a:blip r:embed="rId1"/>
          <a:stretch/>
        </p:blipFill>
        <p:spPr>
          <a:xfrm>
            <a:off x="5940000" y="1800000"/>
            <a:ext cx="5663520" cy="3779640"/>
          </a:xfrm>
          <a:prstGeom prst="rect">
            <a:avLst/>
          </a:prstGeom>
          <a:ln w="0">
            <a:noFill/>
          </a:ln>
        </p:spPr>
      </p:pic>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5" name="CuadroTexto 18"/>
          <p:cNvSpPr/>
          <p:nvPr/>
        </p:nvSpPr>
        <p:spPr>
          <a:xfrm>
            <a:off x="2199600" y="590760"/>
            <a:ext cx="7794000" cy="11869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s-CO" sz="3600" spc="-1" strike="noStrike">
                <a:solidFill>
                  <a:srgbClr val="000000"/>
                </a:solidFill>
                <a:latin typeface="Arial"/>
                <a:ea typeface="Arial"/>
              </a:rPr>
              <a:t>Desarrollo de Regresión Lineal Simple</a:t>
            </a:r>
            <a:endParaRPr b="0" lang="es-CO" sz="3600" spc="-1" strike="noStrike">
              <a:latin typeface="Arial"/>
            </a:endParaRPr>
          </a:p>
        </p:txBody>
      </p:sp>
      <p:sp>
        <p:nvSpPr>
          <p:cNvPr id="266" name=""/>
          <p:cNvSpPr/>
          <p:nvPr/>
        </p:nvSpPr>
        <p:spPr>
          <a:xfrm>
            <a:off x="488160" y="1626840"/>
            <a:ext cx="4911480" cy="4672800"/>
          </a:xfrm>
          <a:prstGeom prst="rect">
            <a:avLst/>
          </a:prstGeom>
          <a:noFill/>
          <a:ln w="0">
            <a:noFill/>
          </a:ln>
        </p:spPr>
        <p:style>
          <a:lnRef idx="0"/>
          <a:fillRef idx="0"/>
          <a:effectRef idx="0"/>
          <a:fontRef idx="minor"/>
        </p:style>
        <p:txBody>
          <a:bodyPr lIns="90000" rIns="90000" tIns="45000" bIns="45000" anchor="t">
            <a:noAutofit/>
          </a:bodyPr>
          <a:p>
            <a:pPr algn="just">
              <a:lnSpc>
                <a:spcPct val="100000"/>
              </a:lnSpc>
              <a:spcBef>
                <a:spcPts val="1191"/>
              </a:spcBef>
              <a:spcAft>
                <a:spcPts val="992"/>
              </a:spcAft>
              <a:buNone/>
            </a:pPr>
            <a:endParaRPr b="0" lang="es-CO" sz="1400" spc="-1" strike="noStrike">
              <a:latin typeface="Arial"/>
            </a:endParaRPr>
          </a:p>
          <a:p>
            <a:pPr algn="just">
              <a:lnSpc>
                <a:spcPct val="100000"/>
              </a:lnSpc>
              <a:spcBef>
                <a:spcPts val="1191"/>
              </a:spcBef>
              <a:spcAft>
                <a:spcPts val="992"/>
              </a:spcAft>
              <a:buNone/>
            </a:pPr>
            <a:endParaRPr b="0" lang="es-CO" sz="1400" spc="-1" strike="noStrike">
              <a:latin typeface="Arial"/>
            </a:endParaRPr>
          </a:p>
        </p:txBody>
      </p:sp>
      <p:pic>
        <p:nvPicPr>
          <p:cNvPr id="267" name="" descr=""/>
          <p:cNvPicPr/>
          <p:nvPr/>
        </p:nvPicPr>
        <p:blipFill>
          <a:blip r:embed="rId1"/>
          <a:stretch/>
        </p:blipFill>
        <p:spPr>
          <a:xfrm>
            <a:off x="689400" y="2880000"/>
            <a:ext cx="11010600" cy="2104560"/>
          </a:xfrm>
          <a:prstGeom prst="rect">
            <a:avLst/>
          </a:prstGeom>
          <a:ln w="0">
            <a:noFill/>
          </a:ln>
        </p:spPr>
      </p:pic>
      <p:sp>
        <p:nvSpPr>
          <p:cNvPr id="268" name=""/>
          <p:cNvSpPr txBox="1"/>
          <p:nvPr/>
        </p:nvSpPr>
        <p:spPr>
          <a:xfrm>
            <a:off x="2204280" y="2229480"/>
            <a:ext cx="7695720" cy="316080"/>
          </a:xfrm>
          <a:prstGeom prst="rect">
            <a:avLst/>
          </a:prstGeom>
          <a:noFill/>
          <a:ln w="0">
            <a:noFill/>
          </a:ln>
        </p:spPr>
        <p:txBody>
          <a:bodyPr lIns="90000" rIns="90000" tIns="45000" bIns="45000" anchor="t">
            <a:noAutofit/>
          </a:bodyPr>
          <a:p>
            <a:pPr algn="ctr">
              <a:buNone/>
            </a:pPr>
            <a:r>
              <a:rPr b="0" lang="es-CO" sz="1600" spc="-1" strike="noStrike">
                <a:latin typeface="Arial"/>
              </a:rPr>
              <a:t>1. Importar librerías de manipulación de datos y Gráficas</a:t>
            </a:r>
            <a:endParaRPr b="0" lang="es-CO" sz="1600" spc="-1" strike="noStrike">
              <a:latin typeface="Arial"/>
            </a:endParaRPr>
          </a:p>
        </p:txBody>
      </p:sp>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9" name="CuadroTexto 19"/>
          <p:cNvSpPr/>
          <p:nvPr/>
        </p:nvSpPr>
        <p:spPr>
          <a:xfrm>
            <a:off x="2199600" y="590760"/>
            <a:ext cx="7794000" cy="11869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s-CO" sz="3600" spc="-1" strike="noStrike">
                <a:solidFill>
                  <a:srgbClr val="000000"/>
                </a:solidFill>
                <a:latin typeface="Arial"/>
                <a:ea typeface="Arial"/>
              </a:rPr>
              <a:t>Desarrollo de Regresión Lineal Simple</a:t>
            </a:r>
            <a:endParaRPr b="0" lang="es-CO" sz="3600" spc="-1" strike="noStrike">
              <a:latin typeface="Arial"/>
            </a:endParaRPr>
          </a:p>
        </p:txBody>
      </p:sp>
      <p:sp>
        <p:nvSpPr>
          <p:cNvPr id="270" name=""/>
          <p:cNvSpPr/>
          <p:nvPr/>
        </p:nvSpPr>
        <p:spPr>
          <a:xfrm>
            <a:off x="488160" y="1626840"/>
            <a:ext cx="4911480" cy="4672800"/>
          </a:xfrm>
          <a:prstGeom prst="rect">
            <a:avLst/>
          </a:prstGeom>
          <a:noFill/>
          <a:ln w="0">
            <a:noFill/>
          </a:ln>
        </p:spPr>
        <p:style>
          <a:lnRef idx="0"/>
          <a:fillRef idx="0"/>
          <a:effectRef idx="0"/>
          <a:fontRef idx="minor"/>
        </p:style>
        <p:txBody>
          <a:bodyPr lIns="90000" rIns="90000" tIns="45000" bIns="45000" anchor="t">
            <a:noAutofit/>
          </a:bodyPr>
          <a:p>
            <a:pPr algn="just">
              <a:lnSpc>
                <a:spcPct val="100000"/>
              </a:lnSpc>
              <a:spcBef>
                <a:spcPts val="1191"/>
              </a:spcBef>
              <a:spcAft>
                <a:spcPts val="992"/>
              </a:spcAft>
              <a:buNone/>
            </a:pPr>
            <a:endParaRPr b="0" lang="es-CO" sz="1400" spc="-1" strike="noStrike">
              <a:latin typeface="Arial"/>
            </a:endParaRPr>
          </a:p>
          <a:p>
            <a:pPr algn="just">
              <a:lnSpc>
                <a:spcPct val="100000"/>
              </a:lnSpc>
              <a:spcBef>
                <a:spcPts val="1191"/>
              </a:spcBef>
              <a:spcAft>
                <a:spcPts val="992"/>
              </a:spcAft>
              <a:buNone/>
            </a:pPr>
            <a:endParaRPr b="0" lang="es-CO" sz="1400" spc="-1" strike="noStrike">
              <a:latin typeface="Arial"/>
            </a:endParaRPr>
          </a:p>
        </p:txBody>
      </p:sp>
      <p:sp>
        <p:nvSpPr>
          <p:cNvPr id="271" name=""/>
          <p:cNvSpPr txBox="1"/>
          <p:nvPr/>
        </p:nvSpPr>
        <p:spPr>
          <a:xfrm>
            <a:off x="2160000" y="2023920"/>
            <a:ext cx="7695720" cy="316080"/>
          </a:xfrm>
          <a:prstGeom prst="rect">
            <a:avLst/>
          </a:prstGeom>
          <a:noFill/>
          <a:ln w="0">
            <a:noFill/>
          </a:ln>
        </p:spPr>
        <p:txBody>
          <a:bodyPr lIns="90000" rIns="90000" tIns="45000" bIns="45000" anchor="t">
            <a:noAutofit/>
          </a:bodyPr>
          <a:p>
            <a:pPr algn="ctr">
              <a:buNone/>
            </a:pPr>
            <a:r>
              <a:rPr b="0" lang="es-CO" sz="1600" spc="-1" strike="noStrike">
                <a:latin typeface="Arial"/>
              </a:rPr>
              <a:t>2. Funciones de trabajo de manipulación, gráficas y EDA</a:t>
            </a:r>
            <a:endParaRPr b="0" lang="es-CO" sz="1600" spc="-1" strike="noStrike">
              <a:latin typeface="Arial"/>
            </a:endParaRPr>
          </a:p>
        </p:txBody>
      </p:sp>
      <p:pic>
        <p:nvPicPr>
          <p:cNvPr id="272" name="" descr=""/>
          <p:cNvPicPr/>
          <p:nvPr/>
        </p:nvPicPr>
        <p:blipFill>
          <a:blip r:embed="rId1"/>
          <a:stretch/>
        </p:blipFill>
        <p:spPr>
          <a:xfrm>
            <a:off x="2011680" y="2525040"/>
            <a:ext cx="8512200" cy="3774960"/>
          </a:xfrm>
          <a:prstGeom prst="rect">
            <a:avLst/>
          </a:prstGeom>
          <a:ln w="0">
            <a:noFill/>
          </a:ln>
        </p:spPr>
      </p:pic>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3" name="CuadroTexto 20"/>
          <p:cNvSpPr/>
          <p:nvPr/>
        </p:nvSpPr>
        <p:spPr>
          <a:xfrm>
            <a:off x="2199600" y="590760"/>
            <a:ext cx="7794000" cy="11869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s-CO" sz="3600" spc="-1" strike="noStrike">
                <a:solidFill>
                  <a:srgbClr val="000000"/>
                </a:solidFill>
                <a:latin typeface="Arial"/>
                <a:ea typeface="Arial"/>
              </a:rPr>
              <a:t>Desarrollo de Regresión Lineal </a:t>
            </a:r>
            <a:r>
              <a:rPr b="0" lang="es-CO" sz="3600" spc="-1" strike="noStrike">
                <a:solidFill>
                  <a:srgbClr val="000000"/>
                </a:solidFill>
                <a:latin typeface="Arial"/>
                <a:ea typeface="Arial"/>
              </a:rPr>
              <a:t>Simple</a:t>
            </a:r>
            <a:endParaRPr b="0" lang="es-CO" sz="3600" spc="-1" strike="noStrike">
              <a:latin typeface="Arial"/>
            </a:endParaRPr>
          </a:p>
        </p:txBody>
      </p:sp>
      <p:sp>
        <p:nvSpPr>
          <p:cNvPr id="274" name=""/>
          <p:cNvSpPr/>
          <p:nvPr/>
        </p:nvSpPr>
        <p:spPr>
          <a:xfrm>
            <a:off x="488160" y="1626840"/>
            <a:ext cx="4911480" cy="4672800"/>
          </a:xfrm>
          <a:prstGeom prst="rect">
            <a:avLst/>
          </a:prstGeom>
          <a:noFill/>
          <a:ln w="0">
            <a:noFill/>
          </a:ln>
        </p:spPr>
        <p:style>
          <a:lnRef idx="0"/>
          <a:fillRef idx="0"/>
          <a:effectRef idx="0"/>
          <a:fontRef idx="minor"/>
        </p:style>
        <p:txBody>
          <a:bodyPr lIns="90000" rIns="90000" tIns="45000" bIns="45000" anchor="t">
            <a:noAutofit/>
          </a:bodyPr>
          <a:p>
            <a:pPr algn="just">
              <a:lnSpc>
                <a:spcPct val="100000"/>
              </a:lnSpc>
              <a:spcBef>
                <a:spcPts val="1191"/>
              </a:spcBef>
              <a:spcAft>
                <a:spcPts val="992"/>
              </a:spcAft>
              <a:buNone/>
            </a:pPr>
            <a:endParaRPr b="0" lang="es-CO" sz="1400" spc="-1" strike="noStrike">
              <a:latin typeface="Arial"/>
            </a:endParaRPr>
          </a:p>
          <a:p>
            <a:pPr algn="just">
              <a:lnSpc>
                <a:spcPct val="100000"/>
              </a:lnSpc>
              <a:spcBef>
                <a:spcPts val="1191"/>
              </a:spcBef>
              <a:spcAft>
                <a:spcPts val="992"/>
              </a:spcAft>
              <a:buNone/>
            </a:pPr>
            <a:endParaRPr b="0" lang="es-CO" sz="1400" spc="-1" strike="noStrike">
              <a:latin typeface="Arial"/>
            </a:endParaRPr>
          </a:p>
        </p:txBody>
      </p:sp>
      <p:sp>
        <p:nvSpPr>
          <p:cNvPr id="275" name=""/>
          <p:cNvSpPr txBox="1"/>
          <p:nvPr/>
        </p:nvSpPr>
        <p:spPr>
          <a:xfrm>
            <a:off x="2160000" y="2023920"/>
            <a:ext cx="7695720" cy="316080"/>
          </a:xfrm>
          <a:prstGeom prst="rect">
            <a:avLst/>
          </a:prstGeom>
          <a:noFill/>
          <a:ln w="0">
            <a:noFill/>
          </a:ln>
        </p:spPr>
        <p:txBody>
          <a:bodyPr lIns="90000" rIns="90000" tIns="45000" bIns="45000" anchor="t">
            <a:noAutofit/>
          </a:bodyPr>
          <a:p>
            <a:pPr algn="ctr">
              <a:buNone/>
            </a:pPr>
            <a:r>
              <a:rPr b="0" lang="es-CO" sz="1600" spc="-1" strike="noStrike">
                <a:latin typeface="Arial"/>
              </a:rPr>
              <a:t>2. Funciones de trabajo de manipulación, gráficas y EDA</a:t>
            </a:r>
            <a:endParaRPr b="0" lang="es-CO" sz="1600" spc="-1" strike="noStrike">
              <a:latin typeface="Arial"/>
            </a:endParaRPr>
          </a:p>
        </p:txBody>
      </p:sp>
      <p:pic>
        <p:nvPicPr>
          <p:cNvPr id="276" name="" descr=""/>
          <p:cNvPicPr/>
          <p:nvPr/>
        </p:nvPicPr>
        <p:blipFill>
          <a:blip r:embed="rId1"/>
          <a:srcRect l="0" t="4697" r="0" b="0"/>
          <a:stretch/>
        </p:blipFill>
        <p:spPr>
          <a:xfrm>
            <a:off x="180000" y="2700000"/>
            <a:ext cx="12193200" cy="3647880"/>
          </a:xfrm>
          <a:prstGeom prst="rect">
            <a:avLst/>
          </a:prstGeom>
          <a:ln w="0">
            <a:noFill/>
          </a:ln>
        </p:spPr>
      </p:pic>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7" name="CuadroTexto 21"/>
          <p:cNvSpPr/>
          <p:nvPr/>
        </p:nvSpPr>
        <p:spPr>
          <a:xfrm>
            <a:off x="2199600" y="590760"/>
            <a:ext cx="7794000" cy="11869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s-CO" sz="3600" spc="-1" strike="noStrike">
                <a:solidFill>
                  <a:srgbClr val="000000"/>
                </a:solidFill>
                <a:latin typeface="Arial"/>
                <a:ea typeface="Arial"/>
              </a:rPr>
              <a:t>Desarrollo de Regresión Lineal </a:t>
            </a:r>
            <a:r>
              <a:rPr b="0" lang="es-CO" sz="3600" spc="-1" strike="noStrike">
                <a:solidFill>
                  <a:srgbClr val="000000"/>
                </a:solidFill>
                <a:latin typeface="Arial"/>
                <a:ea typeface="Arial"/>
              </a:rPr>
              <a:t>Simple</a:t>
            </a:r>
            <a:endParaRPr b="0" lang="es-CO" sz="3600" spc="-1" strike="noStrike">
              <a:latin typeface="Arial"/>
            </a:endParaRPr>
          </a:p>
        </p:txBody>
      </p:sp>
      <p:sp>
        <p:nvSpPr>
          <p:cNvPr id="278" name=""/>
          <p:cNvSpPr/>
          <p:nvPr/>
        </p:nvSpPr>
        <p:spPr>
          <a:xfrm>
            <a:off x="488160" y="1626840"/>
            <a:ext cx="4911480" cy="4672800"/>
          </a:xfrm>
          <a:prstGeom prst="rect">
            <a:avLst/>
          </a:prstGeom>
          <a:noFill/>
          <a:ln w="0">
            <a:noFill/>
          </a:ln>
        </p:spPr>
        <p:style>
          <a:lnRef idx="0"/>
          <a:fillRef idx="0"/>
          <a:effectRef idx="0"/>
          <a:fontRef idx="minor"/>
        </p:style>
        <p:txBody>
          <a:bodyPr lIns="90000" rIns="90000" tIns="45000" bIns="45000" anchor="t">
            <a:noAutofit/>
          </a:bodyPr>
          <a:p>
            <a:pPr algn="just">
              <a:lnSpc>
                <a:spcPct val="100000"/>
              </a:lnSpc>
              <a:spcBef>
                <a:spcPts val="1191"/>
              </a:spcBef>
              <a:spcAft>
                <a:spcPts val="992"/>
              </a:spcAft>
              <a:buNone/>
            </a:pPr>
            <a:endParaRPr b="0" lang="es-CO" sz="1400" spc="-1" strike="noStrike">
              <a:latin typeface="Arial"/>
            </a:endParaRPr>
          </a:p>
          <a:p>
            <a:pPr algn="just">
              <a:lnSpc>
                <a:spcPct val="100000"/>
              </a:lnSpc>
              <a:spcBef>
                <a:spcPts val="1191"/>
              </a:spcBef>
              <a:spcAft>
                <a:spcPts val="992"/>
              </a:spcAft>
              <a:buNone/>
            </a:pPr>
            <a:endParaRPr b="0" lang="es-CO" sz="1400" spc="-1" strike="noStrike">
              <a:latin typeface="Arial"/>
            </a:endParaRPr>
          </a:p>
        </p:txBody>
      </p:sp>
      <p:sp>
        <p:nvSpPr>
          <p:cNvPr id="279" name=""/>
          <p:cNvSpPr txBox="1"/>
          <p:nvPr/>
        </p:nvSpPr>
        <p:spPr>
          <a:xfrm>
            <a:off x="2160000" y="2023920"/>
            <a:ext cx="7695720" cy="316080"/>
          </a:xfrm>
          <a:prstGeom prst="rect">
            <a:avLst/>
          </a:prstGeom>
          <a:noFill/>
          <a:ln w="0">
            <a:noFill/>
          </a:ln>
        </p:spPr>
        <p:txBody>
          <a:bodyPr lIns="90000" rIns="90000" tIns="45000" bIns="45000" anchor="t">
            <a:noAutofit/>
          </a:bodyPr>
          <a:p>
            <a:pPr algn="ctr">
              <a:buNone/>
            </a:pPr>
            <a:r>
              <a:rPr b="0" lang="es-CO" sz="1600" spc="-1" strike="noStrike">
                <a:latin typeface="Arial"/>
              </a:rPr>
              <a:t>2. Funciones de trabajo de manipulación, gráficas y EDA</a:t>
            </a:r>
            <a:endParaRPr b="0" lang="es-CO" sz="1600" spc="-1" strike="noStrike">
              <a:latin typeface="Arial"/>
            </a:endParaRPr>
          </a:p>
        </p:txBody>
      </p:sp>
      <p:pic>
        <p:nvPicPr>
          <p:cNvPr id="280" name="" descr=""/>
          <p:cNvPicPr/>
          <p:nvPr/>
        </p:nvPicPr>
        <p:blipFill>
          <a:blip r:embed="rId1"/>
          <a:stretch/>
        </p:blipFill>
        <p:spPr>
          <a:xfrm>
            <a:off x="360" y="2520000"/>
            <a:ext cx="12193200" cy="3700440"/>
          </a:xfrm>
          <a:prstGeom prst="rect">
            <a:avLst/>
          </a:prstGeom>
          <a:ln w="0">
            <a:noFill/>
          </a:ln>
        </p:spPr>
      </p:pic>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1" name="CuadroTexto 22"/>
          <p:cNvSpPr/>
          <p:nvPr/>
        </p:nvSpPr>
        <p:spPr>
          <a:xfrm>
            <a:off x="2199600" y="590760"/>
            <a:ext cx="7794000" cy="11869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s-CO" sz="3600" spc="-1" strike="noStrike">
                <a:solidFill>
                  <a:srgbClr val="000000"/>
                </a:solidFill>
                <a:latin typeface="Arial"/>
                <a:ea typeface="Arial"/>
              </a:rPr>
              <a:t>Desarrollo de Regresión Lineal Simple</a:t>
            </a:r>
            <a:endParaRPr b="0" lang="es-CO" sz="3600" spc="-1" strike="noStrike">
              <a:latin typeface="Arial"/>
            </a:endParaRPr>
          </a:p>
        </p:txBody>
      </p:sp>
      <p:sp>
        <p:nvSpPr>
          <p:cNvPr id="282" name=""/>
          <p:cNvSpPr/>
          <p:nvPr/>
        </p:nvSpPr>
        <p:spPr>
          <a:xfrm>
            <a:off x="488160" y="1626840"/>
            <a:ext cx="4911480" cy="4672800"/>
          </a:xfrm>
          <a:prstGeom prst="rect">
            <a:avLst/>
          </a:prstGeom>
          <a:noFill/>
          <a:ln w="0">
            <a:noFill/>
          </a:ln>
        </p:spPr>
        <p:style>
          <a:lnRef idx="0"/>
          <a:fillRef idx="0"/>
          <a:effectRef idx="0"/>
          <a:fontRef idx="minor"/>
        </p:style>
        <p:txBody>
          <a:bodyPr lIns="90000" rIns="90000" tIns="45000" bIns="45000" anchor="t">
            <a:noAutofit/>
          </a:bodyPr>
          <a:p>
            <a:pPr algn="just">
              <a:lnSpc>
                <a:spcPct val="100000"/>
              </a:lnSpc>
              <a:spcBef>
                <a:spcPts val="1191"/>
              </a:spcBef>
              <a:spcAft>
                <a:spcPts val="992"/>
              </a:spcAft>
              <a:buNone/>
            </a:pPr>
            <a:endParaRPr b="0" lang="es-CO" sz="1400" spc="-1" strike="noStrike">
              <a:latin typeface="Arial"/>
            </a:endParaRPr>
          </a:p>
          <a:p>
            <a:pPr algn="just">
              <a:lnSpc>
                <a:spcPct val="100000"/>
              </a:lnSpc>
              <a:spcBef>
                <a:spcPts val="1191"/>
              </a:spcBef>
              <a:spcAft>
                <a:spcPts val="992"/>
              </a:spcAft>
              <a:buNone/>
            </a:pPr>
            <a:endParaRPr b="0" lang="es-CO" sz="1400" spc="-1" strike="noStrike">
              <a:latin typeface="Arial"/>
            </a:endParaRPr>
          </a:p>
        </p:txBody>
      </p:sp>
      <p:sp>
        <p:nvSpPr>
          <p:cNvPr id="283" name=""/>
          <p:cNvSpPr txBox="1"/>
          <p:nvPr/>
        </p:nvSpPr>
        <p:spPr>
          <a:xfrm>
            <a:off x="2160000" y="2023920"/>
            <a:ext cx="7695720" cy="316080"/>
          </a:xfrm>
          <a:prstGeom prst="rect">
            <a:avLst/>
          </a:prstGeom>
          <a:noFill/>
          <a:ln w="0">
            <a:noFill/>
          </a:ln>
        </p:spPr>
        <p:txBody>
          <a:bodyPr lIns="90000" rIns="90000" tIns="45000" bIns="45000" anchor="t">
            <a:noAutofit/>
          </a:bodyPr>
          <a:p>
            <a:pPr algn="ctr">
              <a:buNone/>
            </a:pPr>
            <a:r>
              <a:rPr b="0" lang="es-CO" sz="1600" spc="-1" strike="noStrike">
                <a:latin typeface="Arial"/>
              </a:rPr>
              <a:t>2. Funciones de trabajo de manipulación, gráficas y EDA</a:t>
            </a:r>
            <a:endParaRPr b="0" lang="es-CO" sz="1600" spc="-1" strike="noStrike">
              <a:latin typeface="Arial"/>
            </a:endParaRPr>
          </a:p>
        </p:txBody>
      </p:sp>
      <p:pic>
        <p:nvPicPr>
          <p:cNvPr id="284" name="" descr=""/>
          <p:cNvPicPr/>
          <p:nvPr/>
        </p:nvPicPr>
        <p:blipFill>
          <a:blip r:embed="rId1"/>
          <a:stretch/>
        </p:blipFill>
        <p:spPr>
          <a:xfrm>
            <a:off x="2219400" y="2520000"/>
            <a:ext cx="7320600" cy="4158000"/>
          </a:xfrm>
          <a:prstGeom prst="rect">
            <a:avLst/>
          </a:prstGeom>
          <a:ln w="0">
            <a:noFill/>
          </a:ln>
        </p:spPr>
      </p:pic>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5" name="CuadroTexto 23"/>
          <p:cNvSpPr/>
          <p:nvPr/>
        </p:nvSpPr>
        <p:spPr>
          <a:xfrm>
            <a:off x="2199600" y="590760"/>
            <a:ext cx="7794000" cy="11869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s-CO" sz="3600" spc="-1" strike="noStrike">
                <a:solidFill>
                  <a:srgbClr val="000000"/>
                </a:solidFill>
                <a:latin typeface="Arial"/>
                <a:ea typeface="Arial"/>
              </a:rPr>
              <a:t>Desarrollo de Regresión Lineal Simple</a:t>
            </a:r>
            <a:endParaRPr b="0" lang="es-CO" sz="3600" spc="-1" strike="noStrike">
              <a:latin typeface="Arial"/>
            </a:endParaRPr>
          </a:p>
        </p:txBody>
      </p:sp>
      <p:sp>
        <p:nvSpPr>
          <p:cNvPr id="286" name=""/>
          <p:cNvSpPr/>
          <p:nvPr/>
        </p:nvSpPr>
        <p:spPr>
          <a:xfrm>
            <a:off x="488160" y="1626840"/>
            <a:ext cx="4911480" cy="4672800"/>
          </a:xfrm>
          <a:prstGeom prst="rect">
            <a:avLst/>
          </a:prstGeom>
          <a:noFill/>
          <a:ln w="0">
            <a:noFill/>
          </a:ln>
        </p:spPr>
        <p:style>
          <a:lnRef idx="0"/>
          <a:fillRef idx="0"/>
          <a:effectRef idx="0"/>
          <a:fontRef idx="minor"/>
        </p:style>
        <p:txBody>
          <a:bodyPr lIns="90000" rIns="90000" tIns="45000" bIns="45000" anchor="t">
            <a:noAutofit/>
          </a:bodyPr>
          <a:p>
            <a:pPr algn="just">
              <a:lnSpc>
                <a:spcPct val="100000"/>
              </a:lnSpc>
              <a:spcBef>
                <a:spcPts val="1191"/>
              </a:spcBef>
              <a:spcAft>
                <a:spcPts val="992"/>
              </a:spcAft>
              <a:buNone/>
            </a:pPr>
            <a:endParaRPr b="0" lang="es-CO" sz="1400" spc="-1" strike="noStrike">
              <a:latin typeface="Arial"/>
            </a:endParaRPr>
          </a:p>
          <a:p>
            <a:pPr algn="just">
              <a:lnSpc>
                <a:spcPct val="100000"/>
              </a:lnSpc>
              <a:spcBef>
                <a:spcPts val="1191"/>
              </a:spcBef>
              <a:spcAft>
                <a:spcPts val="992"/>
              </a:spcAft>
              <a:buNone/>
            </a:pPr>
            <a:endParaRPr b="0" lang="es-CO" sz="1400" spc="-1" strike="noStrike">
              <a:latin typeface="Arial"/>
            </a:endParaRPr>
          </a:p>
        </p:txBody>
      </p:sp>
      <p:sp>
        <p:nvSpPr>
          <p:cNvPr id="287" name=""/>
          <p:cNvSpPr txBox="1"/>
          <p:nvPr/>
        </p:nvSpPr>
        <p:spPr>
          <a:xfrm>
            <a:off x="2160000" y="2023920"/>
            <a:ext cx="7695720" cy="316080"/>
          </a:xfrm>
          <a:prstGeom prst="rect">
            <a:avLst/>
          </a:prstGeom>
          <a:noFill/>
          <a:ln w="0">
            <a:noFill/>
          </a:ln>
        </p:spPr>
        <p:txBody>
          <a:bodyPr lIns="90000" rIns="90000" tIns="45000" bIns="45000" anchor="t">
            <a:noAutofit/>
          </a:bodyPr>
          <a:p>
            <a:pPr algn="ctr">
              <a:buNone/>
            </a:pPr>
            <a:r>
              <a:rPr b="0" lang="es-CO" sz="1600" spc="-1" strike="noStrike">
                <a:latin typeface="Arial"/>
              </a:rPr>
              <a:t>2. Funciones de trabajo de manipulación, gráficas y EDA</a:t>
            </a:r>
            <a:endParaRPr b="0" lang="es-CO" sz="1600" spc="-1" strike="noStrike">
              <a:latin typeface="Arial"/>
            </a:endParaRPr>
          </a:p>
        </p:txBody>
      </p:sp>
      <p:pic>
        <p:nvPicPr>
          <p:cNvPr id="288" name="" descr=""/>
          <p:cNvPicPr/>
          <p:nvPr/>
        </p:nvPicPr>
        <p:blipFill>
          <a:blip r:embed="rId1"/>
          <a:stretch/>
        </p:blipFill>
        <p:spPr>
          <a:xfrm>
            <a:off x="1164960" y="2595960"/>
            <a:ext cx="9924840" cy="3485880"/>
          </a:xfrm>
          <a:prstGeom prst="rect">
            <a:avLst/>
          </a:prstGeom>
          <a:ln w="0">
            <a:noFill/>
          </a:ln>
        </p:spPr>
      </p:pic>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9" name="CuadroTexto 24"/>
          <p:cNvSpPr/>
          <p:nvPr/>
        </p:nvSpPr>
        <p:spPr>
          <a:xfrm>
            <a:off x="2199600" y="590760"/>
            <a:ext cx="7794000" cy="11869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s-CO" sz="3600" spc="-1" strike="noStrike">
                <a:solidFill>
                  <a:srgbClr val="000000"/>
                </a:solidFill>
                <a:latin typeface="Arial"/>
                <a:ea typeface="Arial"/>
              </a:rPr>
              <a:t>Desarrollo de Regresión Lineal Simple</a:t>
            </a:r>
            <a:endParaRPr b="0" lang="es-CO" sz="3600" spc="-1" strike="noStrike">
              <a:latin typeface="Arial"/>
            </a:endParaRPr>
          </a:p>
        </p:txBody>
      </p:sp>
      <p:sp>
        <p:nvSpPr>
          <p:cNvPr id="290" name=""/>
          <p:cNvSpPr/>
          <p:nvPr/>
        </p:nvSpPr>
        <p:spPr>
          <a:xfrm>
            <a:off x="488160" y="1626840"/>
            <a:ext cx="4911480" cy="4672800"/>
          </a:xfrm>
          <a:prstGeom prst="rect">
            <a:avLst/>
          </a:prstGeom>
          <a:noFill/>
          <a:ln w="0">
            <a:noFill/>
          </a:ln>
        </p:spPr>
        <p:style>
          <a:lnRef idx="0"/>
          <a:fillRef idx="0"/>
          <a:effectRef idx="0"/>
          <a:fontRef idx="minor"/>
        </p:style>
        <p:txBody>
          <a:bodyPr lIns="90000" rIns="90000" tIns="45000" bIns="45000" anchor="t">
            <a:noAutofit/>
          </a:bodyPr>
          <a:p>
            <a:pPr algn="just">
              <a:lnSpc>
                <a:spcPct val="100000"/>
              </a:lnSpc>
              <a:spcBef>
                <a:spcPts val="1191"/>
              </a:spcBef>
              <a:spcAft>
                <a:spcPts val="992"/>
              </a:spcAft>
              <a:buNone/>
            </a:pPr>
            <a:endParaRPr b="0" lang="es-CO" sz="1400" spc="-1" strike="noStrike">
              <a:latin typeface="Arial"/>
            </a:endParaRPr>
          </a:p>
          <a:p>
            <a:pPr algn="just">
              <a:lnSpc>
                <a:spcPct val="100000"/>
              </a:lnSpc>
              <a:spcBef>
                <a:spcPts val="1191"/>
              </a:spcBef>
              <a:spcAft>
                <a:spcPts val="992"/>
              </a:spcAft>
              <a:buNone/>
            </a:pPr>
            <a:endParaRPr b="0" lang="es-CO" sz="1400" spc="-1" strike="noStrike">
              <a:latin typeface="Arial"/>
            </a:endParaRPr>
          </a:p>
        </p:txBody>
      </p:sp>
      <p:sp>
        <p:nvSpPr>
          <p:cNvPr id="291" name=""/>
          <p:cNvSpPr txBox="1"/>
          <p:nvPr/>
        </p:nvSpPr>
        <p:spPr>
          <a:xfrm>
            <a:off x="2160000" y="2023920"/>
            <a:ext cx="7695720" cy="316080"/>
          </a:xfrm>
          <a:prstGeom prst="rect">
            <a:avLst/>
          </a:prstGeom>
          <a:noFill/>
          <a:ln w="0">
            <a:noFill/>
          </a:ln>
        </p:spPr>
        <p:txBody>
          <a:bodyPr lIns="90000" rIns="90000" tIns="45000" bIns="45000" anchor="t">
            <a:noAutofit/>
          </a:bodyPr>
          <a:p>
            <a:pPr algn="ctr">
              <a:buNone/>
            </a:pPr>
            <a:r>
              <a:rPr b="0" lang="es-CO" sz="1600" spc="-1" strike="noStrike">
                <a:latin typeface="Arial"/>
              </a:rPr>
              <a:t>2. Funciones de trabajo de manipulación, gráficas y EDA</a:t>
            </a:r>
            <a:endParaRPr b="0" lang="es-CO" sz="1600" spc="-1" strike="noStrike">
              <a:latin typeface="Arial"/>
            </a:endParaRPr>
          </a:p>
        </p:txBody>
      </p:sp>
      <p:pic>
        <p:nvPicPr>
          <p:cNvPr id="292" name="" descr=""/>
          <p:cNvPicPr/>
          <p:nvPr/>
        </p:nvPicPr>
        <p:blipFill>
          <a:blip r:embed="rId1"/>
          <a:stretch/>
        </p:blipFill>
        <p:spPr>
          <a:xfrm>
            <a:off x="1440000" y="2340000"/>
            <a:ext cx="9588240" cy="4338000"/>
          </a:xfrm>
          <a:prstGeom prst="rect">
            <a:avLst/>
          </a:prstGeom>
          <a:ln w="0">
            <a:noFill/>
          </a:ln>
        </p:spPr>
      </p:pic>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3" name="CuadroTexto 25"/>
          <p:cNvSpPr/>
          <p:nvPr/>
        </p:nvSpPr>
        <p:spPr>
          <a:xfrm>
            <a:off x="2199600" y="590760"/>
            <a:ext cx="7794000" cy="11869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s-CO" sz="3600" spc="-1" strike="noStrike">
                <a:solidFill>
                  <a:srgbClr val="000000"/>
                </a:solidFill>
                <a:latin typeface="Arial"/>
                <a:ea typeface="Arial"/>
              </a:rPr>
              <a:t>Desarrollo de Regresión Lineal Simple</a:t>
            </a:r>
            <a:endParaRPr b="0" lang="es-CO" sz="3600" spc="-1" strike="noStrike">
              <a:latin typeface="Arial"/>
            </a:endParaRPr>
          </a:p>
        </p:txBody>
      </p:sp>
      <p:sp>
        <p:nvSpPr>
          <p:cNvPr id="294" name=""/>
          <p:cNvSpPr/>
          <p:nvPr/>
        </p:nvSpPr>
        <p:spPr>
          <a:xfrm>
            <a:off x="488160" y="1626840"/>
            <a:ext cx="4911480" cy="4672800"/>
          </a:xfrm>
          <a:prstGeom prst="rect">
            <a:avLst/>
          </a:prstGeom>
          <a:noFill/>
          <a:ln w="0">
            <a:noFill/>
          </a:ln>
        </p:spPr>
        <p:style>
          <a:lnRef idx="0"/>
          <a:fillRef idx="0"/>
          <a:effectRef idx="0"/>
          <a:fontRef idx="minor"/>
        </p:style>
        <p:txBody>
          <a:bodyPr lIns="90000" rIns="90000" tIns="45000" bIns="45000" anchor="t">
            <a:noAutofit/>
          </a:bodyPr>
          <a:p>
            <a:pPr algn="just">
              <a:lnSpc>
                <a:spcPct val="100000"/>
              </a:lnSpc>
              <a:spcBef>
                <a:spcPts val="1191"/>
              </a:spcBef>
              <a:spcAft>
                <a:spcPts val="992"/>
              </a:spcAft>
              <a:buNone/>
            </a:pPr>
            <a:endParaRPr b="0" lang="es-CO" sz="1400" spc="-1" strike="noStrike">
              <a:latin typeface="Arial"/>
            </a:endParaRPr>
          </a:p>
          <a:p>
            <a:pPr algn="just">
              <a:lnSpc>
                <a:spcPct val="100000"/>
              </a:lnSpc>
              <a:spcBef>
                <a:spcPts val="1191"/>
              </a:spcBef>
              <a:spcAft>
                <a:spcPts val="992"/>
              </a:spcAft>
              <a:buNone/>
            </a:pPr>
            <a:endParaRPr b="0" lang="es-CO" sz="1400" spc="-1" strike="noStrike">
              <a:latin typeface="Arial"/>
            </a:endParaRPr>
          </a:p>
        </p:txBody>
      </p:sp>
      <p:sp>
        <p:nvSpPr>
          <p:cNvPr id="295" name=""/>
          <p:cNvSpPr txBox="1"/>
          <p:nvPr/>
        </p:nvSpPr>
        <p:spPr>
          <a:xfrm>
            <a:off x="2160000" y="2023920"/>
            <a:ext cx="7695720" cy="316080"/>
          </a:xfrm>
          <a:prstGeom prst="rect">
            <a:avLst/>
          </a:prstGeom>
          <a:noFill/>
          <a:ln w="0">
            <a:noFill/>
          </a:ln>
        </p:spPr>
        <p:txBody>
          <a:bodyPr lIns="90000" rIns="90000" tIns="45000" bIns="45000" anchor="t">
            <a:noAutofit/>
          </a:bodyPr>
          <a:p>
            <a:pPr algn="ctr">
              <a:buNone/>
            </a:pPr>
            <a:r>
              <a:rPr b="0" lang="es-CO" sz="1600" spc="-1" strike="noStrike">
                <a:latin typeface="Arial"/>
              </a:rPr>
              <a:t>2. Funciones de trabajo de manipulación, gráficas y EDA</a:t>
            </a:r>
            <a:endParaRPr b="0" lang="es-CO" sz="1600" spc="-1" strike="noStrike">
              <a:latin typeface="Arial"/>
            </a:endParaRPr>
          </a:p>
        </p:txBody>
      </p:sp>
      <p:pic>
        <p:nvPicPr>
          <p:cNvPr id="296" name="" descr=""/>
          <p:cNvPicPr/>
          <p:nvPr/>
        </p:nvPicPr>
        <p:blipFill>
          <a:blip r:embed="rId1"/>
          <a:stretch/>
        </p:blipFill>
        <p:spPr>
          <a:xfrm>
            <a:off x="41040" y="2824560"/>
            <a:ext cx="12172680" cy="3028680"/>
          </a:xfrm>
          <a:prstGeom prst="rect">
            <a:avLst/>
          </a:prstGeom>
          <a:ln w="0">
            <a:noFill/>
          </a:ln>
        </p:spPr>
      </p:pic>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6" name="CuadroTexto 2"/>
          <p:cNvSpPr/>
          <p:nvPr/>
        </p:nvSpPr>
        <p:spPr>
          <a:xfrm>
            <a:off x="315000" y="1262520"/>
            <a:ext cx="7052760" cy="5200200"/>
          </a:xfrm>
          <a:prstGeom prst="rect">
            <a:avLst/>
          </a:prstGeom>
          <a:noFill/>
          <a:ln w="0">
            <a:noFill/>
          </a:ln>
        </p:spPr>
        <p:style>
          <a:lnRef idx="0"/>
          <a:fillRef idx="0"/>
          <a:effectRef idx="0"/>
          <a:fontRef idx="minor"/>
        </p:style>
        <p:txBody>
          <a:bodyPr lIns="90000" rIns="90000" tIns="45000" bIns="45000" anchor="t">
            <a:spAutoFit/>
          </a:bodyPr>
          <a:p>
            <a:pPr algn="just">
              <a:lnSpc>
                <a:spcPct val="100000"/>
              </a:lnSpc>
              <a:buNone/>
            </a:pPr>
            <a:r>
              <a:rPr b="0" lang="es-CO" sz="1600" spc="-1" strike="noStrike">
                <a:solidFill>
                  <a:srgbClr val="000000"/>
                </a:solidFill>
                <a:latin typeface="Arial"/>
                <a:ea typeface="Arial"/>
              </a:rPr>
              <a:t>Los algoritmos de entrenamiento de modelos funcionan mediante un proceso interactivo</a:t>
            </a:r>
            <a:endParaRPr b="0" lang="es-CO" sz="1600" spc="-1" strike="noStrike">
              <a:latin typeface="Arial"/>
            </a:endParaRPr>
          </a:p>
          <a:p>
            <a:pPr algn="just">
              <a:lnSpc>
                <a:spcPct val="100000"/>
              </a:lnSpc>
              <a:buNone/>
            </a:pPr>
            <a:endParaRPr b="0" lang="es-CO" sz="1600" spc="-1" strike="noStrike">
              <a:latin typeface="Arial"/>
            </a:endParaRPr>
          </a:p>
          <a:p>
            <a:pPr algn="just">
              <a:lnSpc>
                <a:spcPct val="100000"/>
              </a:lnSpc>
              <a:buNone/>
            </a:pPr>
            <a:r>
              <a:rPr b="0" lang="es-CO" sz="1600" spc="-1" strike="noStrike">
                <a:solidFill>
                  <a:srgbClr val="000000"/>
                </a:solidFill>
                <a:latin typeface="Arial"/>
                <a:ea typeface="Arial"/>
              </a:rPr>
              <a:t>Veamos el algoritmo para moldear la arcilla y cómo se asemeja a un algoritmo de aprendizaje automático:    </a:t>
            </a:r>
            <a:endParaRPr b="0" lang="es-CO" sz="1600" spc="-1" strike="noStrike">
              <a:latin typeface="Arial"/>
            </a:endParaRPr>
          </a:p>
          <a:p>
            <a:pPr algn="just">
              <a:lnSpc>
                <a:spcPct val="100000"/>
              </a:lnSpc>
              <a:buNone/>
            </a:pPr>
            <a:endParaRPr b="0" lang="es-CO" sz="1600" spc="-1" strike="noStrike">
              <a:latin typeface="Arial"/>
            </a:endParaRPr>
          </a:p>
          <a:p>
            <a:pPr algn="just">
              <a:lnSpc>
                <a:spcPct val="100000"/>
              </a:lnSpc>
              <a:buNone/>
            </a:pPr>
            <a:r>
              <a:rPr b="0" lang="es-CO" sz="1600" spc="-1" strike="noStrike">
                <a:solidFill>
                  <a:srgbClr val="000000"/>
                </a:solidFill>
                <a:latin typeface="Arial"/>
                <a:ea typeface="Arial"/>
              </a:rPr>
              <a:t>Piensa en los cambios que hay que hacer. Lo primero que harías es inspeccionar la arcilla en bruto y pensar en qué cambios se pueden hacer para que se parezca más a una tetera. Del mismo modo, un algoritmo de entrenamiento de modelos utiliza el modelo para procesar los datos y luego compara los resultados con algún objetivo final, como nuestra tetera de arcilla.    </a:t>
            </a:r>
            <a:endParaRPr b="0" lang="es-CO" sz="1600" spc="-1" strike="noStrike">
              <a:latin typeface="Arial"/>
            </a:endParaRPr>
          </a:p>
          <a:p>
            <a:pPr algn="just">
              <a:lnSpc>
                <a:spcPct val="100000"/>
              </a:lnSpc>
              <a:buNone/>
            </a:pPr>
            <a:endParaRPr b="0" lang="es-CO" sz="1600" spc="-1" strike="noStrike">
              <a:latin typeface="Arial"/>
            </a:endParaRPr>
          </a:p>
          <a:p>
            <a:pPr algn="just">
              <a:lnSpc>
                <a:spcPct val="100000"/>
              </a:lnSpc>
              <a:buNone/>
            </a:pPr>
            <a:r>
              <a:rPr b="0" lang="es-CO" sz="1600" spc="-1" strike="noStrike">
                <a:solidFill>
                  <a:srgbClr val="000000"/>
                </a:solidFill>
                <a:latin typeface="Arial"/>
                <a:ea typeface="Arial"/>
              </a:rPr>
              <a:t>Haz esos cambios. Ahora, moldea la arcilla para que se parezca más a una tetera. Del mismo modo, un algoritmo de entrenamiento de modelos empuja suavemente partes específicas del modelo en una dirección que lo acerca a la consecución del objetivo.    </a:t>
            </a:r>
            <a:endParaRPr b="0" lang="es-CO" sz="1600" spc="-1" strike="noStrike">
              <a:latin typeface="Arial"/>
            </a:endParaRPr>
          </a:p>
          <a:p>
            <a:pPr algn="just">
              <a:lnSpc>
                <a:spcPct val="100000"/>
              </a:lnSpc>
              <a:buNone/>
            </a:pPr>
            <a:endParaRPr b="0" lang="es-CO" sz="1600" spc="-1" strike="noStrike">
              <a:latin typeface="Arial"/>
            </a:endParaRPr>
          </a:p>
          <a:p>
            <a:pPr algn="just">
              <a:lnSpc>
                <a:spcPct val="100000"/>
              </a:lnSpc>
              <a:buNone/>
            </a:pPr>
            <a:r>
              <a:rPr b="0" lang="es-CO" sz="1600" spc="-1" strike="noStrike">
                <a:solidFill>
                  <a:srgbClr val="000000"/>
                </a:solidFill>
                <a:latin typeface="Arial"/>
                <a:ea typeface="Arial"/>
              </a:rPr>
              <a:t>Repetir. Al repetir estos pasos una y otra vez, te acercas cada vez más a lo que quieres hasta que determinas que estás lo suficientemente cerca como para poder parar.</a:t>
            </a:r>
            <a:endParaRPr b="0" lang="es-CO" sz="1600" spc="-1" strike="noStrike">
              <a:latin typeface="Arial"/>
            </a:endParaRPr>
          </a:p>
        </p:txBody>
      </p:sp>
      <p:sp>
        <p:nvSpPr>
          <p:cNvPr id="137" name="CuadroTexto 4"/>
          <p:cNvSpPr/>
          <p:nvPr/>
        </p:nvSpPr>
        <p:spPr>
          <a:xfrm>
            <a:off x="2199600" y="470520"/>
            <a:ext cx="7794000" cy="63828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s-CO" sz="3600" spc="-1" strike="noStrike">
                <a:solidFill>
                  <a:srgbClr val="000000"/>
                </a:solidFill>
                <a:latin typeface="Arial"/>
                <a:ea typeface="Arial"/>
              </a:rPr>
              <a:t>Componentes de Machine Learning</a:t>
            </a:r>
            <a:endParaRPr b="0" lang="es-CO" sz="3600" spc="-1" strike="noStrike">
              <a:latin typeface="Arial"/>
            </a:endParaRPr>
          </a:p>
        </p:txBody>
      </p:sp>
      <p:pic>
        <p:nvPicPr>
          <p:cNvPr id="138" name="Imagen 6" descr=""/>
          <p:cNvPicPr/>
          <p:nvPr/>
        </p:nvPicPr>
        <p:blipFill>
          <a:blip r:embed="rId1"/>
          <a:stretch/>
        </p:blipFill>
        <p:spPr>
          <a:xfrm>
            <a:off x="7448400" y="2418120"/>
            <a:ext cx="4531320" cy="2327760"/>
          </a:xfrm>
          <a:prstGeom prst="rect">
            <a:avLst/>
          </a:prstGeom>
          <a:ln w="0">
            <a:noFill/>
          </a:ln>
        </p:spPr>
      </p:pic>
    </p:spTree>
  </p:cSld>
  <mc:AlternateContent>
    <mc:Choice Requires="p14">
      <p:transition spd="slow" p14:dur="2000"/>
    </mc:Choice>
    <mc:Fallback>
      <p:transition spd="slow"/>
    </mc:Fallback>
  </mc:AlternateContent>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7" name="CuadroTexto 26"/>
          <p:cNvSpPr/>
          <p:nvPr/>
        </p:nvSpPr>
        <p:spPr>
          <a:xfrm>
            <a:off x="2199600" y="590760"/>
            <a:ext cx="7794000" cy="11869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s-CO" sz="3600" spc="-1" strike="noStrike">
                <a:solidFill>
                  <a:srgbClr val="000000"/>
                </a:solidFill>
                <a:latin typeface="Arial"/>
                <a:ea typeface="Arial"/>
              </a:rPr>
              <a:t>Desarrollo de Regresión Lineal Simple</a:t>
            </a:r>
            <a:endParaRPr b="0" lang="es-CO" sz="3600" spc="-1" strike="noStrike">
              <a:latin typeface="Arial"/>
            </a:endParaRPr>
          </a:p>
        </p:txBody>
      </p:sp>
      <p:sp>
        <p:nvSpPr>
          <p:cNvPr id="298" name=""/>
          <p:cNvSpPr/>
          <p:nvPr/>
        </p:nvSpPr>
        <p:spPr>
          <a:xfrm>
            <a:off x="488160" y="1626840"/>
            <a:ext cx="4911480" cy="4672800"/>
          </a:xfrm>
          <a:prstGeom prst="rect">
            <a:avLst/>
          </a:prstGeom>
          <a:noFill/>
          <a:ln w="0">
            <a:noFill/>
          </a:ln>
        </p:spPr>
        <p:style>
          <a:lnRef idx="0"/>
          <a:fillRef idx="0"/>
          <a:effectRef idx="0"/>
          <a:fontRef idx="minor"/>
        </p:style>
        <p:txBody>
          <a:bodyPr lIns="90000" rIns="90000" tIns="45000" bIns="45000" anchor="t">
            <a:noAutofit/>
          </a:bodyPr>
          <a:p>
            <a:pPr algn="just">
              <a:lnSpc>
                <a:spcPct val="100000"/>
              </a:lnSpc>
              <a:spcBef>
                <a:spcPts val="1191"/>
              </a:spcBef>
              <a:spcAft>
                <a:spcPts val="992"/>
              </a:spcAft>
              <a:buNone/>
            </a:pPr>
            <a:endParaRPr b="0" lang="es-CO" sz="1400" spc="-1" strike="noStrike">
              <a:latin typeface="Arial"/>
            </a:endParaRPr>
          </a:p>
          <a:p>
            <a:pPr algn="just">
              <a:lnSpc>
                <a:spcPct val="100000"/>
              </a:lnSpc>
              <a:spcBef>
                <a:spcPts val="1191"/>
              </a:spcBef>
              <a:spcAft>
                <a:spcPts val="992"/>
              </a:spcAft>
              <a:buNone/>
            </a:pPr>
            <a:endParaRPr b="0" lang="es-CO" sz="1400" spc="-1" strike="noStrike">
              <a:latin typeface="Arial"/>
            </a:endParaRPr>
          </a:p>
        </p:txBody>
      </p:sp>
      <p:sp>
        <p:nvSpPr>
          <p:cNvPr id="299" name=""/>
          <p:cNvSpPr txBox="1"/>
          <p:nvPr/>
        </p:nvSpPr>
        <p:spPr>
          <a:xfrm>
            <a:off x="2160000" y="2023920"/>
            <a:ext cx="7695720" cy="316080"/>
          </a:xfrm>
          <a:prstGeom prst="rect">
            <a:avLst/>
          </a:prstGeom>
          <a:noFill/>
          <a:ln w="0">
            <a:noFill/>
          </a:ln>
        </p:spPr>
        <p:txBody>
          <a:bodyPr lIns="90000" rIns="90000" tIns="45000" bIns="45000" anchor="t">
            <a:noAutofit/>
          </a:bodyPr>
          <a:p>
            <a:pPr algn="ctr">
              <a:buNone/>
            </a:pPr>
            <a:r>
              <a:rPr b="0" lang="es-CO" sz="1600" spc="-1" strike="noStrike">
                <a:latin typeface="Arial"/>
              </a:rPr>
              <a:t>3. Ejecución de análisis descriptivo exploratorio EDA</a:t>
            </a:r>
            <a:endParaRPr b="0" lang="es-CO" sz="1600" spc="-1" strike="noStrike">
              <a:latin typeface="Arial"/>
            </a:endParaRPr>
          </a:p>
        </p:txBody>
      </p:sp>
      <p:pic>
        <p:nvPicPr>
          <p:cNvPr id="300" name="" descr=""/>
          <p:cNvPicPr/>
          <p:nvPr/>
        </p:nvPicPr>
        <p:blipFill>
          <a:blip r:embed="rId1"/>
          <a:stretch/>
        </p:blipFill>
        <p:spPr>
          <a:xfrm>
            <a:off x="30960" y="2685240"/>
            <a:ext cx="12193200" cy="3307680"/>
          </a:xfrm>
          <a:prstGeom prst="rect">
            <a:avLst/>
          </a:prstGeom>
          <a:ln w="0">
            <a:noFill/>
          </a:ln>
        </p:spPr>
      </p:pic>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1" name="CuadroTexto 27"/>
          <p:cNvSpPr/>
          <p:nvPr/>
        </p:nvSpPr>
        <p:spPr>
          <a:xfrm>
            <a:off x="2199600" y="590760"/>
            <a:ext cx="7794000" cy="11869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s-CO" sz="3600" spc="-1" strike="noStrike">
                <a:solidFill>
                  <a:srgbClr val="000000"/>
                </a:solidFill>
                <a:latin typeface="Arial"/>
                <a:ea typeface="Arial"/>
              </a:rPr>
              <a:t>Desarrollo de Regresión Lineal </a:t>
            </a:r>
            <a:r>
              <a:rPr b="0" lang="es-CO" sz="3600" spc="-1" strike="noStrike">
                <a:solidFill>
                  <a:srgbClr val="000000"/>
                </a:solidFill>
                <a:latin typeface="Arial"/>
                <a:ea typeface="Arial"/>
              </a:rPr>
              <a:t>Simple</a:t>
            </a:r>
            <a:endParaRPr b="0" lang="es-CO" sz="3600" spc="-1" strike="noStrike">
              <a:latin typeface="Arial"/>
            </a:endParaRPr>
          </a:p>
        </p:txBody>
      </p:sp>
      <p:sp>
        <p:nvSpPr>
          <p:cNvPr id="302" name=""/>
          <p:cNvSpPr/>
          <p:nvPr/>
        </p:nvSpPr>
        <p:spPr>
          <a:xfrm>
            <a:off x="488160" y="1626840"/>
            <a:ext cx="4911480" cy="4672800"/>
          </a:xfrm>
          <a:prstGeom prst="rect">
            <a:avLst/>
          </a:prstGeom>
          <a:noFill/>
          <a:ln w="0">
            <a:noFill/>
          </a:ln>
        </p:spPr>
        <p:style>
          <a:lnRef idx="0"/>
          <a:fillRef idx="0"/>
          <a:effectRef idx="0"/>
          <a:fontRef idx="minor"/>
        </p:style>
        <p:txBody>
          <a:bodyPr lIns="90000" rIns="90000" tIns="45000" bIns="45000" anchor="t">
            <a:noAutofit/>
          </a:bodyPr>
          <a:p>
            <a:pPr algn="just">
              <a:lnSpc>
                <a:spcPct val="100000"/>
              </a:lnSpc>
              <a:spcBef>
                <a:spcPts val="1191"/>
              </a:spcBef>
              <a:spcAft>
                <a:spcPts val="992"/>
              </a:spcAft>
              <a:buNone/>
            </a:pPr>
            <a:endParaRPr b="0" lang="es-CO" sz="1400" spc="-1" strike="noStrike">
              <a:latin typeface="Arial"/>
            </a:endParaRPr>
          </a:p>
          <a:p>
            <a:pPr algn="just">
              <a:lnSpc>
                <a:spcPct val="100000"/>
              </a:lnSpc>
              <a:spcBef>
                <a:spcPts val="1191"/>
              </a:spcBef>
              <a:spcAft>
                <a:spcPts val="992"/>
              </a:spcAft>
              <a:buNone/>
            </a:pPr>
            <a:endParaRPr b="0" lang="es-CO" sz="1400" spc="-1" strike="noStrike">
              <a:latin typeface="Arial"/>
            </a:endParaRPr>
          </a:p>
        </p:txBody>
      </p:sp>
      <p:sp>
        <p:nvSpPr>
          <p:cNvPr id="303" name=""/>
          <p:cNvSpPr txBox="1"/>
          <p:nvPr/>
        </p:nvSpPr>
        <p:spPr>
          <a:xfrm>
            <a:off x="2160000" y="2023920"/>
            <a:ext cx="7695720" cy="316080"/>
          </a:xfrm>
          <a:prstGeom prst="rect">
            <a:avLst/>
          </a:prstGeom>
          <a:noFill/>
          <a:ln w="0">
            <a:noFill/>
          </a:ln>
        </p:spPr>
        <p:txBody>
          <a:bodyPr lIns="90000" rIns="90000" tIns="45000" bIns="45000" anchor="t">
            <a:noAutofit/>
          </a:bodyPr>
          <a:p>
            <a:pPr algn="ctr">
              <a:buNone/>
            </a:pPr>
            <a:r>
              <a:rPr b="0" lang="es-CO" sz="1600" spc="-1" strike="noStrike">
                <a:latin typeface="Arial"/>
              </a:rPr>
              <a:t>3. Ejecución de análisis descriptivo exploratorio EDA</a:t>
            </a:r>
            <a:endParaRPr b="0" lang="es-CO" sz="1600" spc="-1" strike="noStrike">
              <a:latin typeface="Arial"/>
            </a:endParaRPr>
          </a:p>
        </p:txBody>
      </p:sp>
      <p:pic>
        <p:nvPicPr>
          <p:cNvPr id="304" name="" descr=""/>
          <p:cNvPicPr/>
          <p:nvPr/>
        </p:nvPicPr>
        <p:blipFill>
          <a:blip r:embed="rId1"/>
          <a:stretch/>
        </p:blipFill>
        <p:spPr>
          <a:xfrm>
            <a:off x="720000" y="2520000"/>
            <a:ext cx="10658880" cy="4180320"/>
          </a:xfrm>
          <a:prstGeom prst="rect">
            <a:avLst/>
          </a:prstGeom>
          <a:ln w="0">
            <a:noFill/>
          </a:ln>
        </p:spPr>
      </p:pic>
    </p:spTree>
  </p:cSld>
  <mc:AlternateContent>
    <mc:Choice Requires="p14">
      <p:transition spd="slow" p14:dur="2000"/>
    </mc:Choice>
    <mc:Fallback>
      <p:transition spd="slow"/>
    </mc:Fallback>
  </mc:AlternateContent>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5" name="CuadroTexto 28"/>
          <p:cNvSpPr/>
          <p:nvPr/>
        </p:nvSpPr>
        <p:spPr>
          <a:xfrm>
            <a:off x="2199600" y="590760"/>
            <a:ext cx="7794000" cy="11869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s-CO" sz="3600" spc="-1" strike="noStrike">
                <a:solidFill>
                  <a:srgbClr val="000000"/>
                </a:solidFill>
                <a:latin typeface="Arial"/>
                <a:ea typeface="Arial"/>
              </a:rPr>
              <a:t>Desarrollo de Regresión Lineal Simple</a:t>
            </a:r>
            <a:endParaRPr b="0" lang="es-CO" sz="3600" spc="-1" strike="noStrike">
              <a:latin typeface="Arial"/>
            </a:endParaRPr>
          </a:p>
        </p:txBody>
      </p:sp>
      <p:sp>
        <p:nvSpPr>
          <p:cNvPr id="306" name=""/>
          <p:cNvSpPr/>
          <p:nvPr/>
        </p:nvSpPr>
        <p:spPr>
          <a:xfrm>
            <a:off x="488160" y="1626840"/>
            <a:ext cx="4911480" cy="4672800"/>
          </a:xfrm>
          <a:prstGeom prst="rect">
            <a:avLst/>
          </a:prstGeom>
          <a:noFill/>
          <a:ln w="0">
            <a:noFill/>
          </a:ln>
        </p:spPr>
        <p:style>
          <a:lnRef idx="0"/>
          <a:fillRef idx="0"/>
          <a:effectRef idx="0"/>
          <a:fontRef idx="minor"/>
        </p:style>
        <p:txBody>
          <a:bodyPr lIns="90000" rIns="90000" tIns="45000" bIns="45000" anchor="t">
            <a:noAutofit/>
          </a:bodyPr>
          <a:p>
            <a:pPr algn="just">
              <a:lnSpc>
                <a:spcPct val="100000"/>
              </a:lnSpc>
              <a:spcBef>
                <a:spcPts val="1191"/>
              </a:spcBef>
              <a:spcAft>
                <a:spcPts val="992"/>
              </a:spcAft>
              <a:buNone/>
            </a:pPr>
            <a:endParaRPr b="0" lang="es-CO" sz="1400" spc="-1" strike="noStrike">
              <a:latin typeface="Arial"/>
            </a:endParaRPr>
          </a:p>
          <a:p>
            <a:pPr algn="just">
              <a:lnSpc>
                <a:spcPct val="100000"/>
              </a:lnSpc>
              <a:spcBef>
                <a:spcPts val="1191"/>
              </a:spcBef>
              <a:spcAft>
                <a:spcPts val="992"/>
              </a:spcAft>
              <a:buNone/>
            </a:pPr>
            <a:endParaRPr b="0" lang="es-CO" sz="1400" spc="-1" strike="noStrike">
              <a:latin typeface="Arial"/>
            </a:endParaRPr>
          </a:p>
        </p:txBody>
      </p:sp>
      <p:sp>
        <p:nvSpPr>
          <p:cNvPr id="307" name=""/>
          <p:cNvSpPr txBox="1"/>
          <p:nvPr/>
        </p:nvSpPr>
        <p:spPr>
          <a:xfrm>
            <a:off x="2160000" y="2023920"/>
            <a:ext cx="7695720" cy="316080"/>
          </a:xfrm>
          <a:prstGeom prst="rect">
            <a:avLst/>
          </a:prstGeom>
          <a:noFill/>
          <a:ln w="0">
            <a:noFill/>
          </a:ln>
        </p:spPr>
        <p:txBody>
          <a:bodyPr lIns="90000" rIns="90000" tIns="45000" bIns="45000" anchor="t">
            <a:noAutofit/>
          </a:bodyPr>
          <a:p>
            <a:pPr algn="ctr">
              <a:buNone/>
            </a:pPr>
            <a:r>
              <a:rPr b="0" lang="es-CO" sz="1600" spc="-1" strike="noStrike">
                <a:latin typeface="Arial"/>
              </a:rPr>
              <a:t>3. Ejecución de análisis descriptivo exploratorio EDA</a:t>
            </a:r>
            <a:endParaRPr b="0" lang="es-CO" sz="1600" spc="-1" strike="noStrike">
              <a:latin typeface="Arial"/>
            </a:endParaRPr>
          </a:p>
        </p:txBody>
      </p:sp>
      <p:pic>
        <p:nvPicPr>
          <p:cNvPr id="308" name="" descr=""/>
          <p:cNvPicPr/>
          <p:nvPr/>
        </p:nvPicPr>
        <p:blipFill>
          <a:blip r:embed="rId1"/>
          <a:stretch/>
        </p:blipFill>
        <p:spPr>
          <a:xfrm>
            <a:off x="30960" y="2745720"/>
            <a:ext cx="12193200" cy="3194280"/>
          </a:xfrm>
          <a:prstGeom prst="rect">
            <a:avLst/>
          </a:prstGeom>
          <a:ln w="0">
            <a:noFill/>
          </a:ln>
        </p:spPr>
      </p:pic>
    </p:spTree>
  </p:cSld>
  <mc:AlternateContent>
    <mc:Choice Requires="p14">
      <p:transition spd="slow" p14:dur="2000"/>
    </mc:Choice>
    <mc:Fallback>
      <p:transition spd="slow"/>
    </mc:Fallback>
  </mc:AlternateContent>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9" name="CuadroTexto 29"/>
          <p:cNvSpPr/>
          <p:nvPr/>
        </p:nvSpPr>
        <p:spPr>
          <a:xfrm>
            <a:off x="2199600" y="590760"/>
            <a:ext cx="7794000" cy="11869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s-CO" sz="3600" spc="-1" strike="noStrike">
                <a:solidFill>
                  <a:srgbClr val="000000"/>
                </a:solidFill>
                <a:latin typeface="Arial"/>
                <a:ea typeface="Arial"/>
              </a:rPr>
              <a:t>Desarrollo de Regresión Lineal Simple</a:t>
            </a:r>
            <a:endParaRPr b="0" lang="es-CO" sz="3600" spc="-1" strike="noStrike">
              <a:latin typeface="Arial"/>
            </a:endParaRPr>
          </a:p>
        </p:txBody>
      </p:sp>
      <p:sp>
        <p:nvSpPr>
          <p:cNvPr id="310" name=""/>
          <p:cNvSpPr/>
          <p:nvPr/>
        </p:nvSpPr>
        <p:spPr>
          <a:xfrm>
            <a:off x="488160" y="1626840"/>
            <a:ext cx="4911480" cy="4672800"/>
          </a:xfrm>
          <a:prstGeom prst="rect">
            <a:avLst/>
          </a:prstGeom>
          <a:noFill/>
          <a:ln w="0">
            <a:noFill/>
          </a:ln>
        </p:spPr>
        <p:style>
          <a:lnRef idx="0"/>
          <a:fillRef idx="0"/>
          <a:effectRef idx="0"/>
          <a:fontRef idx="minor"/>
        </p:style>
        <p:txBody>
          <a:bodyPr lIns="90000" rIns="90000" tIns="45000" bIns="45000" anchor="t">
            <a:noAutofit/>
          </a:bodyPr>
          <a:p>
            <a:pPr algn="just">
              <a:lnSpc>
                <a:spcPct val="100000"/>
              </a:lnSpc>
              <a:spcBef>
                <a:spcPts val="1191"/>
              </a:spcBef>
              <a:spcAft>
                <a:spcPts val="992"/>
              </a:spcAft>
              <a:buNone/>
            </a:pPr>
            <a:endParaRPr b="0" lang="es-CO" sz="1400" spc="-1" strike="noStrike">
              <a:latin typeface="Arial"/>
            </a:endParaRPr>
          </a:p>
          <a:p>
            <a:pPr algn="just">
              <a:lnSpc>
                <a:spcPct val="100000"/>
              </a:lnSpc>
              <a:spcBef>
                <a:spcPts val="1191"/>
              </a:spcBef>
              <a:spcAft>
                <a:spcPts val="992"/>
              </a:spcAft>
              <a:buNone/>
            </a:pPr>
            <a:endParaRPr b="0" lang="es-CO" sz="1400" spc="-1" strike="noStrike">
              <a:latin typeface="Arial"/>
            </a:endParaRPr>
          </a:p>
        </p:txBody>
      </p:sp>
      <p:sp>
        <p:nvSpPr>
          <p:cNvPr id="311" name=""/>
          <p:cNvSpPr txBox="1"/>
          <p:nvPr/>
        </p:nvSpPr>
        <p:spPr>
          <a:xfrm>
            <a:off x="2160000" y="2023920"/>
            <a:ext cx="7695720" cy="316080"/>
          </a:xfrm>
          <a:prstGeom prst="rect">
            <a:avLst/>
          </a:prstGeom>
          <a:noFill/>
          <a:ln w="0">
            <a:noFill/>
          </a:ln>
        </p:spPr>
        <p:txBody>
          <a:bodyPr lIns="90000" rIns="90000" tIns="45000" bIns="45000" anchor="t">
            <a:noAutofit/>
          </a:bodyPr>
          <a:p>
            <a:pPr algn="ctr">
              <a:buNone/>
            </a:pPr>
            <a:r>
              <a:rPr b="0" lang="es-CO" sz="1600" spc="-1" strike="noStrike">
                <a:latin typeface="Arial"/>
              </a:rPr>
              <a:t>3. Ejecución de análisis descriptivo exploratorio EDA</a:t>
            </a:r>
            <a:endParaRPr b="0" lang="es-CO" sz="1600" spc="-1" strike="noStrike">
              <a:latin typeface="Arial"/>
            </a:endParaRPr>
          </a:p>
        </p:txBody>
      </p:sp>
      <p:pic>
        <p:nvPicPr>
          <p:cNvPr id="312" name="" descr=""/>
          <p:cNvPicPr/>
          <p:nvPr/>
        </p:nvPicPr>
        <p:blipFill>
          <a:blip r:embed="rId1"/>
          <a:stretch/>
        </p:blipFill>
        <p:spPr>
          <a:xfrm>
            <a:off x="212760" y="2778120"/>
            <a:ext cx="11829600" cy="1361880"/>
          </a:xfrm>
          <a:prstGeom prst="rect">
            <a:avLst/>
          </a:prstGeom>
          <a:ln w="0">
            <a:noFill/>
          </a:ln>
        </p:spPr>
      </p:pic>
      <p:pic>
        <p:nvPicPr>
          <p:cNvPr id="313" name="" descr=""/>
          <p:cNvPicPr/>
          <p:nvPr/>
        </p:nvPicPr>
        <p:blipFill>
          <a:blip r:embed="rId2"/>
          <a:stretch/>
        </p:blipFill>
        <p:spPr>
          <a:xfrm>
            <a:off x="416880" y="4931640"/>
            <a:ext cx="3543120" cy="828000"/>
          </a:xfrm>
          <a:prstGeom prst="rect">
            <a:avLst/>
          </a:prstGeom>
          <a:ln w="0">
            <a:noFill/>
          </a:ln>
        </p:spPr>
      </p:pic>
      <p:pic>
        <p:nvPicPr>
          <p:cNvPr id="314" name="" descr=""/>
          <p:cNvPicPr/>
          <p:nvPr/>
        </p:nvPicPr>
        <p:blipFill>
          <a:blip r:embed="rId3"/>
          <a:stretch/>
        </p:blipFill>
        <p:spPr>
          <a:xfrm>
            <a:off x="3975840" y="4500000"/>
            <a:ext cx="7904160" cy="1689840"/>
          </a:xfrm>
          <a:prstGeom prst="rect">
            <a:avLst/>
          </a:prstGeom>
          <a:ln w="0">
            <a:noFill/>
          </a:ln>
        </p:spPr>
      </p:pic>
    </p:spTree>
  </p:cSld>
  <mc:AlternateContent>
    <mc:Choice Requires="p14">
      <p:transition spd="slow" p14:dur="2000"/>
    </mc:Choice>
    <mc:Fallback>
      <p:transition spd="slow"/>
    </mc:Fallback>
  </mc:AlternateContent>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5" name="CuadroTexto 30"/>
          <p:cNvSpPr/>
          <p:nvPr/>
        </p:nvSpPr>
        <p:spPr>
          <a:xfrm>
            <a:off x="2199600" y="590760"/>
            <a:ext cx="7794000" cy="11869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s-CO" sz="3600" spc="-1" strike="noStrike">
                <a:solidFill>
                  <a:srgbClr val="000000"/>
                </a:solidFill>
                <a:latin typeface="Arial"/>
                <a:ea typeface="Arial"/>
              </a:rPr>
              <a:t>Desarrollo de Regresión Lineal Simple</a:t>
            </a:r>
            <a:endParaRPr b="0" lang="es-CO" sz="3600" spc="-1" strike="noStrike">
              <a:latin typeface="Arial"/>
            </a:endParaRPr>
          </a:p>
        </p:txBody>
      </p:sp>
      <p:sp>
        <p:nvSpPr>
          <p:cNvPr id="316" name=""/>
          <p:cNvSpPr/>
          <p:nvPr/>
        </p:nvSpPr>
        <p:spPr>
          <a:xfrm>
            <a:off x="488160" y="1626840"/>
            <a:ext cx="4911480" cy="4672800"/>
          </a:xfrm>
          <a:prstGeom prst="rect">
            <a:avLst/>
          </a:prstGeom>
          <a:noFill/>
          <a:ln w="0">
            <a:noFill/>
          </a:ln>
        </p:spPr>
        <p:style>
          <a:lnRef idx="0"/>
          <a:fillRef idx="0"/>
          <a:effectRef idx="0"/>
          <a:fontRef idx="minor"/>
        </p:style>
        <p:txBody>
          <a:bodyPr lIns="90000" rIns="90000" tIns="45000" bIns="45000" anchor="t">
            <a:noAutofit/>
          </a:bodyPr>
          <a:p>
            <a:pPr algn="just">
              <a:lnSpc>
                <a:spcPct val="100000"/>
              </a:lnSpc>
              <a:spcBef>
                <a:spcPts val="1191"/>
              </a:spcBef>
              <a:spcAft>
                <a:spcPts val="992"/>
              </a:spcAft>
              <a:buNone/>
            </a:pPr>
            <a:endParaRPr b="0" lang="es-CO" sz="1400" spc="-1" strike="noStrike">
              <a:latin typeface="Arial"/>
            </a:endParaRPr>
          </a:p>
          <a:p>
            <a:pPr algn="just">
              <a:lnSpc>
                <a:spcPct val="100000"/>
              </a:lnSpc>
              <a:spcBef>
                <a:spcPts val="1191"/>
              </a:spcBef>
              <a:spcAft>
                <a:spcPts val="992"/>
              </a:spcAft>
              <a:buNone/>
            </a:pPr>
            <a:endParaRPr b="0" lang="es-CO" sz="1400" spc="-1" strike="noStrike">
              <a:latin typeface="Arial"/>
            </a:endParaRPr>
          </a:p>
        </p:txBody>
      </p:sp>
      <p:sp>
        <p:nvSpPr>
          <p:cNvPr id="317" name=""/>
          <p:cNvSpPr txBox="1"/>
          <p:nvPr/>
        </p:nvSpPr>
        <p:spPr>
          <a:xfrm>
            <a:off x="2160000" y="2023920"/>
            <a:ext cx="7695720" cy="316080"/>
          </a:xfrm>
          <a:prstGeom prst="rect">
            <a:avLst/>
          </a:prstGeom>
          <a:noFill/>
          <a:ln w="0">
            <a:noFill/>
          </a:ln>
        </p:spPr>
        <p:txBody>
          <a:bodyPr lIns="90000" rIns="90000" tIns="45000" bIns="45000" anchor="t">
            <a:noAutofit/>
          </a:bodyPr>
          <a:p>
            <a:pPr algn="ctr">
              <a:buNone/>
            </a:pPr>
            <a:r>
              <a:rPr b="0" lang="es-CO" sz="1600" spc="-1" strike="noStrike">
                <a:latin typeface="Arial"/>
              </a:rPr>
              <a:t>3. Ejecución de análisis descriptivo exploratorio EDA</a:t>
            </a:r>
            <a:endParaRPr b="0" lang="es-CO" sz="1600" spc="-1" strike="noStrike">
              <a:latin typeface="Arial"/>
            </a:endParaRPr>
          </a:p>
        </p:txBody>
      </p:sp>
      <p:pic>
        <p:nvPicPr>
          <p:cNvPr id="318" name="" descr=""/>
          <p:cNvPicPr/>
          <p:nvPr/>
        </p:nvPicPr>
        <p:blipFill>
          <a:blip r:embed="rId1"/>
          <a:stretch/>
        </p:blipFill>
        <p:spPr>
          <a:xfrm>
            <a:off x="900000" y="2593800"/>
            <a:ext cx="10409040" cy="3346200"/>
          </a:xfrm>
          <a:prstGeom prst="rect">
            <a:avLst/>
          </a:prstGeom>
          <a:ln w="0">
            <a:noFill/>
          </a:ln>
        </p:spPr>
      </p:pic>
    </p:spTree>
  </p:cSld>
  <mc:AlternateContent>
    <mc:Choice Requires="p14">
      <p:transition spd="slow" p14:dur="2000"/>
    </mc:Choice>
    <mc:Fallback>
      <p:transition spd="slow"/>
    </mc:Fallback>
  </mc:AlternateContent>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9" name="CuadroTexto 31"/>
          <p:cNvSpPr/>
          <p:nvPr/>
        </p:nvSpPr>
        <p:spPr>
          <a:xfrm>
            <a:off x="2199600" y="590760"/>
            <a:ext cx="7794000" cy="11869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s-CO" sz="3600" spc="-1" strike="noStrike">
                <a:solidFill>
                  <a:srgbClr val="000000"/>
                </a:solidFill>
                <a:latin typeface="Arial"/>
                <a:ea typeface="Arial"/>
              </a:rPr>
              <a:t>Desarrollo de Regresión Lineal Simple</a:t>
            </a:r>
            <a:endParaRPr b="0" lang="es-CO" sz="3600" spc="-1" strike="noStrike">
              <a:latin typeface="Arial"/>
            </a:endParaRPr>
          </a:p>
        </p:txBody>
      </p:sp>
      <p:sp>
        <p:nvSpPr>
          <p:cNvPr id="320" name=""/>
          <p:cNvSpPr/>
          <p:nvPr/>
        </p:nvSpPr>
        <p:spPr>
          <a:xfrm>
            <a:off x="488160" y="1626840"/>
            <a:ext cx="4911480" cy="4672800"/>
          </a:xfrm>
          <a:prstGeom prst="rect">
            <a:avLst/>
          </a:prstGeom>
          <a:noFill/>
          <a:ln w="0">
            <a:noFill/>
          </a:ln>
        </p:spPr>
        <p:style>
          <a:lnRef idx="0"/>
          <a:fillRef idx="0"/>
          <a:effectRef idx="0"/>
          <a:fontRef idx="minor"/>
        </p:style>
        <p:txBody>
          <a:bodyPr lIns="90000" rIns="90000" tIns="45000" bIns="45000" anchor="t">
            <a:noAutofit/>
          </a:bodyPr>
          <a:p>
            <a:pPr algn="just">
              <a:lnSpc>
                <a:spcPct val="100000"/>
              </a:lnSpc>
              <a:spcBef>
                <a:spcPts val="1191"/>
              </a:spcBef>
              <a:spcAft>
                <a:spcPts val="992"/>
              </a:spcAft>
              <a:buNone/>
            </a:pPr>
            <a:endParaRPr b="0" lang="es-CO" sz="1400" spc="-1" strike="noStrike">
              <a:latin typeface="Arial"/>
            </a:endParaRPr>
          </a:p>
          <a:p>
            <a:pPr algn="just">
              <a:lnSpc>
                <a:spcPct val="100000"/>
              </a:lnSpc>
              <a:spcBef>
                <a:spcPts val="1191"/>
              </a:spcBef>
              <a:spcAft>
                <a:spcPts val="992"/>
              </a:spcAft>
              <a:buNone/>
            </a:pPr>
            <a:endParaRPr b="0" lang="es-CO" sz="1400" spc="-1" strike="noStrike">
              <a:latin typeface="Arial"/>
            </a:endParaRPr>
          </a:p>
        </p:txBody>
      </p:sp>
      <p:sp>
        <p:nvSpPr>
          <p:cNvPr id="321" name=""/>
          <p:cNvSpPr txBox="1"/>
          <p:nvPr/>
        </p:nvSpPr>
        <p:spPr>
          <a:xfrm>
            <a:off x="2160000" y="2023920"/>
            <a:ext cx="7695720" cy="316080"/>
          </a:xfrm>
          <a:prstGeom prst="rect">
            <a:avLst/>
          </a:prstGeom>
          <a:noFill/>
          <a:ln w="0">
            <a:noFill/>
          </a:ln>
        </p:spPr>
        <p:txBody>
          <a:bodyPr lIns="90000" rIns="90000" tIns="45000" bIns="45000" anchor="t">
            <a:noAutofit/>
          </a:bodyPr>
          <a:p>
            <a:pPr algn="ctr">
              <a:buNone/>
            </a:pPr>
            <a:r>
              <a:rPr b="0" lang="es-CO" sz="1600" spc="-1" strike="noStrike">
                <a:latin typeface="Arial"/>
              </a:rPr>
              <a:t>3. Ejecución de análisis descriptivo exploratorio EDA</a:t>
            </a:r>
            <a:endParaRPr b="0" lang="es-CO" sz="1600" spc="-1" strike="noStrike">
              <a:latin typeface="Arial"/>
            </a:endParaRPr>
          </a:p>
        </p:txBody>
      </p:sp>
      <p:pic>
        <p:nvPicPr>
          <p:cNvPr id="322" name="" descr=""/>
          <p:cNvPicPr/>
          <p:nvPr/>
        </p:nvPicPr>
        <p:blipFill>
          <a:blip r:embed="rId1"/>
          <a:stretch/>
        </p:blipFill>
        <p:spPr>
          <a:xfrm>
            <a:off x="720000" y="2596680"/>
            <a:ext cx="10769040" cy="3702960"/>
          </a:xfrm>
          <a:prstGeom prst="rect">
            <a:avLst/>
          </a:prstGeom>
          <a:ln w="0">
            <a:noFill/>
          </a:ln>
        </p:spPr>
      </p:pic>
    </p:spTree>
  </p:cSld>
  <mc:AlternateContent>
    <mc:Choice Requires="p14">
      <p:transition spd="slow" p14:dur="2000"/>
    </mc:Choice>
    <mc:Fallback>
      <p:transition spd="slow"/>
    </mc:Fallback>
  </mc:AlternateContent>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3" name="CuadroTexto 32"/>
          <p:cNvSpPr/>
          <p:nvPr/>
        </p:nvSpPr>
        <p:spPr>
          <a:xfrm>
            <a:off x="2199600" y="590760"/>
            <a:ext cx="7794000" cy="11869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s-CO" sz="3600" spc="-1" strike="noStrike">
                <a:solidFill>
                  <a:srgbClr val="000000"/>
                </a:solidFill>
                <a:latin typeface="Arial"/>
                <a:ea typeface="Arial"/>
              </a:rPr>
              <a:t>Desarrollo de Regresión Lineal Simple</a:t>
            </a:r>
            <a:endParaRPr b="0" lang="es-CO" sz="3600" spc="-1" strike="noStrike">
              <a:latin typeface="Arial"/>
            </a:endParaRPr>
          </a:p>
        </p:txBody>
      </p:sp>
      <p:sp>
        <p:nvSpPr>
          <p:cNvPr id="324" name=""/>
          <p:cNvSpPr/>
          <p:nvPr/>
        </p:nvSpPr>
        <p:spPr>
          <a:xfrm>
            <a:off x="488160" y="1626840"/>
            <a:ext cx="4911480" cy="4672800"/>
          </a:xfrm>
          <a:prstGeom prst="rect">
            <a:avLst/>
          </a:prstGeom>
          <a:noFill/>
          <a:ln w="0">
            <a:noFill/>
          </a:ln>
        </p:spPr>
        <p:style>
          <a:lnRef idx="0"/>
          <a:fillRef idx="0"/>
          <a:effectRef idx="0"/>
          <a:fontRef idx="minor"/>
        </p:style>
        <p:txBody>
          <a:bodyPr lIns="90000" rIns="90000" tIns="45000" bIns="45000" anchor="t">
            <a:noAutofit/>
          </a:bodyPr>
          <a:p>
            <a:pPr algn="just">
              <a:lnSpc>
                <a:spcPct val="100000"/>
              </a:lnSpc>
              <a:spcBef>
                <a:spcPts val="1191"/>
              </a:spcBef>
              <a:spcAft>
                <a:spcPts val="992"/>
              </a:spcAft>
              <a:buNone/>
            </a:pPr>
            <a:endParaRPr b="0" lang="es-CO" sz="1400" spc="-1" strike="noStrike">
              <a:latin typeface="Arial"/>
            </a:endParaRPr>
          </a:p>
          <a:p>
            <a:pPr algn="just">
              <a:lnSpc>
                <a:spcPct val="100000"/>
              </a:lnSpc>
              <a:spcBef>
                <a:spcPts val="1191"/>
              </a:spcBef>
              <a:spcAft>
                <a:spcPts val="992"/>
              </a:spcAft>
              <a:buNone/>
            </a:pPr>
            <a:endParaRPr b="0" lang="es-CO" sz="1400" spc="-1" strike="noStrike">
              <a:latin typeface="Arial"/>
            </a:endParaRPr>
          </a:p>
        </p:txBody>
      </p:sp>
      <p:sp>
        <p:nvSpPr>
          <p:cNvPr id="325" name=""/>
          <p:cNvSpPr txBox="1"/>
          <p:nvPr/>
        </p:nvSpPr>
        <p:spPr>
          <a:xfrm>
            <a:off x="2160000" y="2023920"/>
            <a:ext cx="7695720" cy="316080"/>
          </a:xfrm>
          <a:prstGeom prst="rect">
            <a:avLst/>
          </a:prstGeom>
          <a:noFill/>
          <a:ln w="0">
            <a:noFill/>
          </a:ln>
        </p:spPr>
        <p:txBody>
          <a:bodyPr lIns="90000" rIns="90000" tIns="45000" bIns="45000" anchor="t">
            <a:noAutofit/>
          </a:bodyPr>
          <a:p>
            <a:pPr algn="ctr">
              <a:buNone/>
            </a:pPr>
            <a:r>
              <a:rPr b="0" lang="es-CO" sz="1600" spc="-1" strike="noStrike">
                <a:latin typeface="Arial"/>
              </a:rPr>
              <a:t>3. Ejecución de análisis descriptivo exploratorio EDA</a:t>
            </a:r>
            <a:endParaRPr b="0" lang="es-CO" sz="1600" spc="-1" strike="noStrike">
              <a:latin typeface="Arial"/>
            </a:endParaRPr>
          </a:p>
        </p:txBody>
      </p:sp>
      <p:pic>
        <p:nvPicPr>
          <p:cNvPr id="326" name="" descr=""/>
          <p:cNvPicPr/>
          <p:nvPr/>
        </p:nvPicPr>
        <p:blipFill>
          <a:blip r:embed="rId1"/>
          <a:stretch/>
        </p:blipFill>
        <p:spPr>
          <a:xfrm>
            <a:off x="180000" y="2880000"/>
            <a:ext cx="11849040" cy="3724920"/>
          </a:xfrm>
          <a:prstGeom prst="rect">
            <a:avLst/>
          </a:prstGeom>
          <a:ln w="0">
            <a:noFill/>
          </a:ln>
        </p:spPr>
      </p:pic>
    </p:spTree>
  </p:cSld>
  <mc:AlternateContent>
    <mc:Choice Requires="p14">
      <p:transition spd="slow" p14:dur="2000"/>
    </mc:Choice>
    <mc:Fallback>
      <p:transition spd="slow"/>
    </mc:Fallback>
  </mc:AlternateContent>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7" name="CuadroTexto 33"/>
          <p:cNvSpPr/>
          <p:nvPr/>
        </p:nvSpPr>
        <p:spPr>
          <a:xfrm>
            <a:off x="2199600" y="590760"/>
            <a:ext cx="7794000" cy="11869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s-CO" sz="3600" spc="-1" strike="noStrike">
                <a:solidFill>
                  <a:srgbClr val="000000"/>
                </a:solidFill>
                <a:latin typeface="Arial"/>
                <a:ea typeface="Arial"/>
              </a:rPr>
              <a:t>Desarrollo de </a:t>
            </a:r>
            <a:r>
              <a:rPr b="0" lang="es-CO" sz="3600" spc="-1" strike="noStrike">
                <a:solidFill>
                  <a:srgbClr val="000000"/>
                </a:solidFill>
                <a:latin typeface="Arial"/>
                <a:ea typeface="Arial"/>
              </a:rPr>
              <a:t>Regresión Lineal </a:t>
            </a:r>
            <a:r>
              <a:rPr b="0" lang="es-CO" sz="3600" spc="-1" strike="noStrike">
                <a:solidFill>
                  <a:srgbClr val="000000"/>
                </a:solidFill>
                <a:latin typeface="Arial"/>
                <a:ea typeface="Arial"/>
              </a:rPr>
              <a:t>Simple</a:t>
            </a:r>
            <a:endParaRPr b="0" lang="es-CO" sz="3600" spc="-1" strike="noStrike">
              <a:latin typeface="Arial"/>
            </a:endParaRPr>
          </a:p>
        </p:txBody>
      </p:sp>
      <p:sp>
        <p:nvSpPr>
          <p:cNvPr id="328" name=""/>
          <p:cNvSpPr/>
          <p:nvPr/>
        </p:nvSpPr>
        <p:spPr>
          <a:xfrm>
            <a:off x="488160" y="1626840"/>
            <a:ext cx="4911480" cy="4672800"/>
          </a:xfrm>
          <a:prstGeom prst="rect">
            <a:avLst/>
          </a:prstGeom>
          <a:noFill/>
          <a:ln w="0">
            <a:noFill/>
          </a:ln>
        </p:spPr>
        <p:style>
          <a:lnRef idx="0"/>
          <a:fillRef idx="0"/>
          <a:effectRef idx="0"/>
          <a:fontRef idx="minor"/>
        </p:style>
        <p:txBody>
          <a:bodyPr lIns="90000" rIns="90000" tIns="45000" bIns="45000" anchor="t">
            <a:noAutofit/>
          </a:bodyPr>
          <a:p>
            <a:pPr algn="just">
              <a:lnSpc>
                <a:spcPct val="100000"/>
              </a:lnSpc>
              <a:spcBef>
                <a:spcPts val="1191"/>
              </a:spcBef>
              <a:spcAft>
                <a:spcPts val="992"/>
              </a:spcAft>
              <a:buNone/>
            </a:pPr>
            <a:endParaRPr b="0" lang="es-CO" sz="1400" spc="-1" strike="noStrike">
              <a:latin typeface="Arial"/>
            </a:endParaRPr>
          </a:p>
          <a:p>
            <a:pPr algn="just">
              <a:lnSpc>
                <a:spcPct val="100000"/>
              </a:lnSpc>
              <a:spcBef>
                <a:spcPts val="1191"/>
              </a:spcBef>
              <a:spcAft>
                <a:spcPts val="992"/>
              </a:spcAft>
              <a:buNone/>
            </a:pPr>
            <a:endParaRPr b="0" lang="es-CO" sz="1400" spc="-1" strike="noStrike">
              <a:latin typeface="Arial"/>
            </a:endParaRPr>
          </a:p>
        </p:txBody>
      </p:sp>
      <p:sp>
        <p:nvSpPr>
          <p:cNvPr id="329" name=""/>
          <p:cNvSpPr txBox="1"/>
          <p:nvPr/>
        </p:nvSpPr>
        <p:spPr>
          <a:xfrm>
            <a:off x="2160000" y="2023920"/>
            <a:ext cx="7695720" cy="316080"/>
          </a:xfrm>
          <a:prstGeom prst="rect">
            <a:avLst/>
          </a:prstGeom>
          <a:noFill/>
          <a:ln w="0">
            <a:noFill/>
          </a:ln>
        </p:spPr>
        <p:txBody>
          <a:bodyPr lIns="90000" rIns="90000" tIns="45000" bIns="45000" anchor="t">
            <a:noAutofit/>
          </a:bodyPr>
          <a:p>
            <a:pPr algn="ctr">
              <a:buNone/>
            </a:pPr>
            <a:r>
              <a:rPr b="0" lang="es-CO" sz="1600" spc="-1" strike="noStrike">
                <a:latin typeface="Arial"/>
              </a:rPr>
              <a:t>3. Ejecución de análisis descriptivo exploratorio EDA</a:t>
            </a:r>
            <a:endParaRPr b="0" lang="es-CO" sz="1600" spc="-1" strike="noStrike">
              <a:latin typeface="Arial"/>
            </a:endParaRPr>
          </a:p>
        </p:txBody>
      </p:sp>
      <p:pic>
        <p:nvPicPr>
          <p:cNvPr id="330" name="" descr=""/>
          <p:cNvPicPr/>
          <p:nvPr/>
        </p:nvPicPr>
        <p:blipFill>
          <a:blip r:embed="rId1"/>
          <a:stretch/>
        </p:blipFill>
        <p:spPr>
          <a:xfrm>
            <a:off x="30960" y="2433240"/>
            <a:ext cx="12193200" cy="3811680"/>
          </a:xfrm>
          <a:prstGeom prst="rect">
            <a:avLst/>
          </a:prstGeom>
          <a:ln w="0">
            <a:noFill/>
          </a:ln>
        </p:spPr>
      </p:pic>
    </p:spTree>
  </p:cSld>
  <mc:AlternateContent>
    <mc:Choice Requires="p14">
      <p:transition spd="slow" p14:dur="2000"/>
    </mc:Choice>
    <mc:Fallback>
      <p:transition spd="slow"/>
    </mc:Fallback>
  </mc:AlternateContent>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1" name="CuadroTexto 34"/>
          <p:cNvSpPr/>
          <p:nvPr/>
        </p:nvSpPr>
        <p:spPr>
          <a:xfrm>
            <a:off x="2199600" y="590760"/>
            <a:ext cx="7794000" cy="11869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s-CO" sz="3600" spc="-1" strike="noStrike">
                <a:solidFill>
                  <a:srgbClr val="000000"/>
                </a:solidFill>
                <a:latin typeface="Arial"/>
                <a:ea typeface="Arial"/>
              </a:rPr>
              <a:t>Desarrollo de Regresión Lineal Simple</a:t>
            </a:r>
            <a:endParaRPr b="0" lang="es-CO" sz="3600" spc="-1" strike="noStrike">
              <a:latin typeface="Arial"/>
            </a:endParaRPr>
          </a:p>
        </p:txBody>
      </p:sp>
      <p:sp>
        <p:nvSpPr>
          <p:cNvPr id="332" name=""/>
          <p:cNvSpPr/>
          <p:nvPr/>
        </p:nvSpPr>
        <p:spPr>
          <a:xfrm>
            <a:off x="488160" y="1626840"/>
            <a:ext cx="4911480" cy="4672800"/>
          </a:xfrm>
          <a:prstGeom prst="rect">
            <a:avLst/>
          </a:prstGeom>
          <a:noFill/>
          <a:ln w="0">
            <a:noFill/>
          </a:ln>
        </p:spPr>
        <p:style>
          <a:lnRef idx="0"/>
          <a:fillRef idx="0"/>
          <a:effectRef idx="0"/>
          <a:fontRef idx="minor"/>
        </p:style>
        <p:txBody>
          <a:bodyPr lIns="90000" rIns="90000" tIns="45000" bIns="45000" anchor="t">
            <a:noAutofit/>
          </a:bodyPr>
          <a:p>
            <a:pPr algn="just">
              <a:lnSpc>
                <a:spcPct val="100000"/>
              </a:lnSpc>
              <a:spcBef>
                <a:spcPts val="1191"/>
              </a:spcBef>
              <a:spcAft>
                <a:spcPts val="992"/>
              </a:spcAft>
              <a:buNone/>
            </a:pPr>
            <a:endParaRPr b="0" lang="es-CO" sz="1400" spc="-1" strike="noStrike">
              <a:latin typeface="Arial"/>
            </a:endParaRPr>
          </a:p>
          <a:p>
            <a:pPr algn="just">
              <a:lnSpc>
                <a:spcPct val="100000"/>
              </a:lnSpc>
              <a:spcBef>
                <a:spcPts val="1191"/>
              </a:spcBef>
              <a:spcAft>
                <a:spcPts val="992"/>
              </a:spcAft>
              <a:buNone/>
            </a:pPr>
            <a:endParaRPr b="0" lang="es-CO" sz="1400" spc="-1" strike="noStrike">
              <a:latin typeface="Arial"/>
            </a:endParaRPr>
          </a:p>
        </p:txBody>
      </p:sp>
      <p:sp>
        <p:nvSpPr>
          <p:cNvPr id="333" name=""/>
          <p:cNvSpPr txBox="1"/>
          <p:nvPr/>
        </p:nvSpPr>
        <p:spPr>
          <a:xfrm>
            <a:off x="2160000" y="2023920"/>
            <a:ext cx="7695720" cy="316080"/>
          </a:xfrm>
          <a:prstGeom prst="rect">
            <a:avLst/>
          </a:prstGeom>
          <a:noFill/>
          <a:ln w="0">
            <a:noFill/>
          </a:ln>
        </p:spPr>
        <p:txBody>
          <a:bodyPr lIns="90000" rIns="90000" tIns="45000" bIns="45000" anchor="t">
            <a:noAutofit/>
          </a:bodyPr>
          <a:p>
            <a:pPr algn="ctr">
              <a:buNone/>
            </a:pPr>
            <a:r>
              <a:rPr b="0" lang="es-CO" sz="1600" spc="-1" strike="noStrike">
                <a:latin typeface="Arial"/>
              </a:rPr>
              <a:t>3. Ejecución de análisis descriptivo exploratorio EDA</a:t>
            </a:r>
            <a:endParaRPr b="0" lang="es-CO" sz="1600" spc="-1" strike="noStrike">
              <a:latin typeface="Arial"/>
            </a:endParaRPr>
          </a:p>
        </p:txBody>
      </p:sp>
      <p:pic>
        <p:nvPicPr>
          <p:cNvPr id="334" name="" descr=""/>
          <p:cNvPicPr/>
          <p:nvPr/>
        </p:nvPicPr>
        <p:blipFill>
          <a:blip r:embed="rId1"/>
          <a:stretch/>
        </p:blipFill>
        <p:spPr>
          <a:xfrm>
            <a:off x="1260000" y="2552400"/>
            <a:ext cx="9540000" cy="4107600"/>
          </a:xfrm>
          <a:prstGeom prst="rect">
            <a:avLst/>
          </a:prstGeom>
          <a:ln w="0">
            <a:noFill/>
          </a:ln>
        </p:spPr>
      </p:pic>
    </p:spTree>
  </p:cSld>
  <mc:AlternateContent>
    <mc:Choice Requires="p14">
      <p:transition spd="slow" p14:dur="2000"/>
    </mc:Choice>
    <mc:Fallback>
      <p:transition spd="slow"/>
    </mc:Fallback>
  </mc:AlternateContent>
</p:sld>
</file>

<file path=ppt/slides/slide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5" name="CuadroTexto 35"/>
          <p:cNvSpPr/>
          <p:nvPr/>
        </p:nvSpPr>
        <p:spPr>
          <a:xfrm>
            <a:off x="2199600" y="590760"/>
            <a:ext cx="7794000" cy="11869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s-CO" sz="3600" spc="-1" strike="noStrike">
                <a:solidFill>
                  <a:srgbClr val="000000"/>
                </a:solidFill>
                <a:latin typeface="Arial"/>
                <a:ea typeface="Arial"/>
              </a:rPr>
              <a:t>Desarrollo de Regresión Lineal Simple</a:t>
            </a:r>
            <a:endParaRPr b="0" lang="es-CO" sz="3600" spc="-1" strike="noStrike">
              <a:latin typeface="Arial"/>
            </a:endParaRPr>
          </a:p>
        </p:txBody>
      </p:sp>
      <p:sp>
        <p:nvSpPr>
          <p:cNvPr id="336" name=""/>
          <p:cNvSpPr/>
          <p:nvPr/>
        </p:nvSpPr>
        <p:spPr>
          <a:xfrm>
            <a:off x="488160" y="1626840"/>
            <a:ext cx="4911480" cy="4672800"/>
          </a:xfrm>
          <a:prstGeom prst="rect">
            <a:avLst/>
          </a:prstGeom>
          <a:noFill/>
          <a:ln w="0">
            <a:noFill/>
          </a:ln>
        </p:spPr>
        <p:style>
          <a:lnRef idx="0"/>
          <a:fillRef idx="0"/>
          <a:effectRef idx="0"/>
          <a:fontRef idx="minor"/>
        </p:style>
        <p:txBody>
          <a:bodyPr lIns="90000" rIns="90000" tIns="45000" bIns="45000" anchor="t">
            <a:noAutofit/>
          </a:bodyPr>
          <a:p>
            <a:pPr algn="just">
              <a:lnSpc>
                <a:spcPct val="100000"/>
              </a:lnSpc>
              <a:spcBef>
                <a:spcPts val="1191"/>
              </a:spcBef>
              <a:spcAft>
                <a:spcPts val="992"/>
              </a:spcAft>
              <a:buNone/>
            </a:pPr>
            <a:endParaRPr b="0" lang="es-CO" sz="1400" spc="-1" strike="noStrike">
              <a:latin typeface="Arial"/>
            </a:endParaRPr>
          </a:p>
          <a:p>
            <a:pPr algn="just">
              <a:lnSpc>
                <a:spcPct val="100000"/>
              </a:lnSpc>
              <a:spcBef>
                <a:spcPts val="1191"/>
              </a:spcBef>
              <a:spcAft>
                <a:spcPts val="992"/>
              </a:spcAft>
              <a:buNone/>
            </a:pPr>
            <a:endParaRPr b="0" lang="es-CO" sz="1400" spc="-1" strike="noStrike">
              <a:latin typeface="Arial"/>
            </a:endParaRPr>
          </a:p>
        </p:txBody>
      </p:sp>
      <p:sp>
        <p:nvSpPr>
          <p:cNvPr id="337" name=""/>
          <p:cNvSpPr txBox="1"/>
          <p:nvPr/>
        </p:nvSpPr>
        <p:spPr>
          <a:xfrm>
            <a:off x="2160000" y="2023920"/>
            <a:ext cx="7695720" cy="316080"/>
          </a:xfrm>
          <a:prstGeom prst="rect">
            <a:avLst/>
          </a:prstGeom>
          <a:noFill/>
          <a:ln w="0">
            <a:noFill/>
          </a:ln>
        </p:spPr>
        <p:txBody>
          <a:bodyPr lIns="90000" rIns="90000" tIns="45000" bIns="45000" anchor="t">
            <a:noAutofit/>
          </a:bodyPr>
          <a:p>
            <a:pPr algn="ctr">
              <a:buNone/>
            </a:pPr>
            <a:r>
              <a:rPr b="0" lang="es-CO" sz="1600" spc="-1" strike="noStrike">
                <a:latin typeface="Arial"/>
              </a:rPr>
              <a:t>3. Ejecución de análisis descriptivo exploratorio EDA</a:t>
            </a:r>
            <a:endParaRPr b="0" lang="es-CO" sz="1600" spc="-1" strike="noStrike">
              <a:latin typeface="Arial"/>
            </a:endParaRPr>
          </a:p>
        </p:txBody>
      </p:sp>
      <p:pic>
        <p:nvPicPr>
          <p:cNvPr id="338" name="" descr=""/>
          <p:cNvPicPr/>
          <p:nvPr/>
        </p:nvPicPr>
        <p:blipFill>
          <a:blip r:embed="rId1"/>
          <a:stretch/>
        </p:blipFill>
        <p:spPr>
          <a:xfrm>
            <a:off x="0" y="2520000"/>
            <a:ext cx="12193200" cy="4262400"/>
          </a:xfrm>
          <a:prstGeom prst="rect">
            <a:avLst/>
          </a:prstGeom>
          <a:ln w="0">
            <a:noFill/>
          </a:ln>
        </p:spPr>
      </p:pic>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9" name="CuadroTexto 2"/>
          <p:cNvSpPr/>
          <p:nvPr/>
        </p:nvSpPr>
        <p:spPr>
          <a:xfrm>
            <a:off x="310680" y="2418120"/>
            <a:ext cx="5681160" cy="2523240"/>
          </a:xfrm>
          <a:prstGeom prst="rect">
            <a:avLst/>
          </a:prstGeom>
          <a:noFill/>
          <a:ln w="0">
            <a:noFill/>
          </a:ln>
        </p:spPr>
        <p:style>
          <a:lnRef idx="0"/>
          <a:fillRef idx="0"/>
          <a:effectRef idx="0"/>
          <a:fontRef idx="minor"/>
        </p:style>
        <p:txBody>
          <a:bodyPr lIns="90000" rIns="90000" tIns="45000" bIns="45000" anchor="t">
            <a:spAutoFit/>
          </a:bodyPr>
          <a:p>
            <a:pPr algn="just">
              <a:lnSpc>
                <a:spcPct val="100000"/>
              </a:lnSpc>
              <a:buNone/>
            </a:pPr>
            <a:r>
              <a:rPr b="0" lang="es-ES" sz="1600" spc="-1" strike="noStrike">
                <a:solidFill>
                  <a:srgbClr val="000000"/>
                </a:solidFill>
                <a:latin typeface="Arial"/>
                <a:ea typeface="Arial"/>
              </a:rPr>
              <a:t>Ahora ya tenemos nuestra tetera terminada. Has inspeccionado la arcilla, has evaluado los cambios que había que hacer y los has hecho, y ahora la tetera está lista para que la uses. ¡Disfruta de tu té!</a:t>
            </a:r>
            <a:endParaRPr b="0" lang="es-CO" sz="1600" spc="-1" strike="noStrike">
              <a:latin typeface="Arial"/>
            </a:endParaRPr>
          </a:p>
          <a:p>
            <a:pPr algn="just">
              <a:lnSpc>
                <a:spcPct val="100000"/>
              </a:lnSpc>
              <a:buNone/>
            </a:pPr>
            <a:endParaRPr b="0" lang="es-CO" sz="1600" spc="-1" strike="noStrike">
              <a:latin typeface="Arial"/>
            </a:endParaRPr>
          </a:p>
          <a:p>
            <a:pPr algn="just">
              <a:lnSpc>
                <a:spcPct val="100000"/>
              </a:lnSpc>
              <a:buNone/>
            </a:pPr>
            <a:r>
              <a:rPr b="0" lang="es-ES" sz="1600" spc="-1" strike="noStrike">
                <a:solidFill>
                  <a:srgbClr val="000000"/>
                </a:solidFill>
                <a:latin typeface="Arial"/>
                <a:ea typeface="Arial"/>
              </a:rPr>
              <a:t>¿Qué significa esto desde la perspectiva del aprendizaje automático? Estamos listos para utilizar el algoritmo de inferencia del modelo para generar predicciones utilizando el modelo entrenado. Este proceso suele denominarse inferencia del modelo.</a:t>
            </a:r>
            <a:endParaRPr b="0" lang="es-CO" sz="1600" spc="-1" strike="noStrike">
              <a:latin typeface="Arial"/>
            </a:endParaRPr>
          </a:p>
        </p:txBody>
      </p:sp>
      <p:sp>
        <p:nvSpPr>
          <p:cNvPr id="140" name="CuadroTexto 4"/>
          <p:cNvSpPr/>
          <p:nvPr/>
        </p:nvSpPr>
        <p:spPr>
          <a:xfrm>
            <a:off x="2199600" y="825480"/>
            <a:ext cx="7794000" cy="63828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s-CO" sz="3600" spc="-1" strike="noStrike">
                <a:solidFill>
                  <a:srgbClr val="000000"/>
                </a:solidFill>
                <a:latin typeface="Arial"/>
                <a:ea typeface="Arial"/>
              </a:rPr>
              <a:t>Componentes de Machine Learning</a:t>
            </a:r>
            <a:endParaRPr b="0" lang="es-CO" sz="3600" spc="-1" strike="noStrike">
              <a:latin typeface="Arial"/>
            </a:endParaRPr>
          </a:p>
        </p:txBody>
      </p:sp>
      <p:pic>
        <p:nvPicPr>
          <p:cNvPr id="141" name="Imagen 3" descr=""/>
          <p:cNvPicPr/>
          <p:nvPr/>
        </p:nvPicPr>
        <p:blipFill>
          <a:blip r:embed="rId1"/>
          <a:stretch/>
        </p:blipFill>
        <p:spPr>
          <a:xfrm>
            <a:off x="6782400" y="2175120"/>
            <a:ext cx="3807000" cy="2911680"/>
          </a:xfrm>
          <a:prstGeom prst="rect">
            <a:avLst/>
          </a:prstGeom>
          <a:ln w="0">
            <a:noFill/>
          </a:ln>
        </p:spPr>
      </p:pic>
    </p:spTree>
  </p:cSld>
  <mc:AlternateContent>
    <mc:Choice Requires="p14">
      <p:transition spd="slow" p14:dur="2000"/>
    </mc:Choice>
    <mc:Fallback>
      <p:transition spd="slow"/>
    </mc:Fallback>
  </mc:AlternateContent>
</p:sld>
</file>

<file path=ppt/slides/slide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9" name="CuadroTexto 36"/>
          <p:cNvSpPr/>
          <p:nvPr/>
        </p:nvSpPr>
        <p:spPr>
          <a:xfrm>
            <a:off x="2199600" y="590760"/>
            <a:ext cx="7794000" cy="11869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s-CO" sz="3600" spc="-1" strike="noStrike">
                <a:solidFill>
                  <a:srgbClr val="000000"/>
                </a:solidFill>
                <a:latin typeface="Arial"/>
                <a:ea typeface="Arial"/>
              </a:rPr>
              <a:t>Desarrollo de Regresión Lineal Simple</a:t>
            </a:r>
            <a:endParaRPr b="0" lang="es-CO" sz="3600" spc="-1" strike="noStrike">
              <a:latin typeface="Arial"/>
            </a:endParaRPr>
          </a:p>
        </p:txBody>
      </p:sp>
      <p:sp>
        <p:nvSpPr>
          <p:cNvPr id="340" name=""/>
          <p:cNvSpPr/>
          <p:nvPr/>
        </p:nvSpPr>
        <p:spPr>
          <a:xfrm>
            <a:off x="488160" y="1626840"/>
            <a:ext cx="4911480" cy="4672800"/>
          </a:xfrm>
          <a:prstGeom prst="rect">
            <a:avLst/>
          </a:prstGeom>
          <a:noFill/>
          <a:ln w="0">
            <a:noFill/>
          </a:ln>
        </p:spPr>
        <p:style>
          <a:lnRef idx="0"/>
          <a:fillRef idx="0"/>
          <a:effectRef idx="0"/>
          <a:fontRef idx="minor"/>
        </p:style>
        <p:txBody>
          <a:bodyPr lIns="90000" rIns="90000" tIns="45000" bIns="45000" anchor="t">
            <a:noAutofit/>
          </a:bodyPr>
          <a:p>
            <a:pPr algn="just">
              <a:lnSpc>
                <a:spcPct val="100000"/>
              </a:lnSpc>
              <a:spcBef>
                <a:spcPts val="1191"/>
              </a:spcBef>
              <a:spcAft>
                <a:spcPts val="992"/>
              </a:spcAft>
              <a:buNone/>
            </a:pPr>
            <a:endParaRPr b="0" lang="es-CO" sz="1400" spc="-1" strike="noStrike">
              <a:latin typeface="Arial"/>
            </a:endParaRPr>
          </a:p>
          <a:p>
            <a:pPr algn="just">
              <a:lnSpc>
                <a:spcPct val="100000"/>
              </a:lnSpc>
              <a:spcBef>
                <a:spcPts val="1191"/>
              </a:spcBef>
              <a:spcAft>
                <a:spcPts val="992"/>
              </a:spcAft>
              <a:buNone/>
            </a:pPr>
            <a:endParaRPr b="0" lang="es-CO" sz="1400" spc="-1" strike="noStrike">
              <a:latin typeface="Arial"/>
            </a:endParaRPr>
          </a:p>
        </p:txBody>
      </p:sp>
      <p:sp>
        <p:nvSpPr>
          <p:cNvPr id="341" name=""/>
          <p:cNvSpPr txBox="1"/>
          <p:nvPr/>
        </p:nvSpPr>
        <p:spPr>
          <a:xfrm>
            <a:off x="2160000" y="2023920"/>
            <a:ext cx="7695720" cy="316080"/>
          </a:xfrm>
          <a:prstGeom prst="rect">
            <a:avLst/>
          </a:prstGeom>
          <a:noFill/>
          <a:ln w="0">
            <a:noFill/>
          </a:ln>
        </p:spPr>
        <p:txBody>
          <a:bodyPr lIns="90000" rIns="90000" tIns="45000" bIns="45000" anchor="t">
            <a:noAutofit/>
          </a:bodyPr>
          <a:p>
            <a:pPr algn="ctr">
              <a:buNone/>
            </a:pPr>
            <a:r>
              <a:rPr b="0" lang="es-CO" sz="1600" spc="-1" strike="noStrike">
                <a:latin typeface="Arial"/>
              </a:rPr>
              <a:t>3. Ejecución de análisis descriptivo exploratorio EDA</a:t>
            </a:r>
            <a:endParaRPr b="0" lang="es-CO" sz="1600" spc="-1" strike="noStrike">
              <a:latin typeface="Arial"/>
            </a:endParaRPr>
          </a:p>
        </p:txBody>
      </p:sp>
      <p:pic>
        <p:nvPicPr>
          <p:cNvPr id="342" name="" descr=""/>
          <p:cNvPicPr/>
          <p:nvPr/>
        </p:nvPicPr>
        <p:blipFill>
          <a:blip r:embed="rId1"/>
          <a:srcRect l="0" t="0" r="0" b="67333"/>
          <a:stretch/>
        </p:blipFill>
        <p:spPr>
          <a:xfrm>
            <a:off x="30960" y="2388240"/>
            <a:ext cx="12193200" cy="1391760"/>
          </a:xfrm>
          <a:prstGeom prst="rect">
            <a:avLst/>
          </a:prstGeom>
          <a:ln w="0">
            <a:noFill/>
          </a:ln>
        </p:spPr>
      </p:pic>
      <p:pic>
        <p:nvPicPr>
          <p:cNvPr id="343" name="" descr=""/>
          <p:cNvPicPr/>
          <p:nvPr/>
        </p:nvPicPr>
        <p:blipFill>
          <a:blip r:embed="rId2"/>
          <a:stretch/>
        </p:blipFill>
        <p:spPr>
          <a:xfrm>
            <a:off x="6300000" y="3600000"/>
            <a:ext cx="5760000" cy="3258000"/>
          </a:xfrm>
          <a:prstGeom prst="rect">
            <a:avLst/>
          </a:prstGeom>
          <a:ln w="0">
            <a:noFill/>
          </a:ln>
        </p:spPr>
      </p:pic>
    </p:spTree>
  </p:cSld>
  <mc:AlternateContent>
    <mc:Choice Requires="p14">
      <p:transition spd="slow" p14:dur="2000"/>
    </mc:Choice>
    <mc:Fallback>
      <p:transition spd="slow"/>
    </mc:Fallback>
  </mc:AlternateContent>
</p:sld>
</file>

<file path=ppt/slides/slide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4" name="CuadroTexto 37"/>
          <p:cNvSpPr/>
          <p:nvPr/>
        </p:nvSpPr>
        <p:spPr>
          <a:xfrm>
            <a:off x="2199600" y="590760"/>
            <a:ext cx="7794000" cy="11869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s-CO" sz="3600" spc="-1" strike="noStrike">
                <a:solidFill>
                  <a:srgbClr val="000000"/>
                </a:solidFill>
                <a:latin typeface="Arial"/>
                <a:ea typeface="Arial"/>
              </a:rPr>
              <a:t>Desarrollo de Regresión Lineal Simple</a:t>
            </a:r>
            <a:endParaRPr b="0" lang="es-CO" sz="3600" spc="-1" strike="noStrike">
              <a:latin typeface="Arial"/>
            </a:endParaRPr>
          </a:p>
        </p:txBody>
      </p:sp>
      <p:sp>
        <p:nvSpPr>
          <p:cNvPr id="345" name=""/>
          <p:cNvSpPr/>
          <p:nvPr/>
        </p:nvSpPr>
        <p:spPr>
          <a:xfrm>
            <a:off x="488160" y="1626840"/>
            <a:ext cx="4911480" cy="4672800"/>
          </a:xfrm>
          <a:prstGeom prst="rect">
            <a:avLst/>
          </a:prstGeom>
          <a:noFill/>
          <a:ln w="0">
            <a:noFill/>
          </a:ln>
        </p:spPr>
        <p:style>
          <a:lnRef idx="0"/>
          <a:fillRef idx="0"/>
          <a:effectRef idx="0"/>
          <a:fontRef idx="minor"/>
        </p:style>
        <p:txBody>
          <a:bodyPr lIns="90000" rIns="90000" tIns="45000" bIns="45000" anchor="t">
            <a:noAutofit/>
          </a:bodyPr>
          <a:p>
            <a:pPr algn="just">
              <a:lnSpc>
                <a:spcPct val="100000"/>
              </a:lnSpc>
              <a:spcBef>
                <a:spcPts val="1191"/>
              </a:spcBef>
              <a:spcAft>
                <a:spcPts val="992"/>
              </a:spcAft>
              <a:buNone/>
            </a:pPr>
            <a:endParaRPr b="0" lang="es-CO" sz="1400" spc="-1" strike="noStrike">
              <a:latin typeface="Arial"/>
            </a:endParaRPr>
          </a:p>
          <a:p>
            <a:pPr algn="just">
              <a:lnSpc>
                <a:spcPct val="100000"/>
              </a:lnSpc>
              <a:spcBef>
                <a:spcPts val="1191"/>
              </a:spcBef>
              <a:spcAft>
                <a:spcPts val="992"/>
              </a:spcAft>
              <a:buNone/>
            </a:pPr>
            <a:endParaRPr b="0" lang="es-CO" sz="1400" spc="-1" strike="noStrike">
              <a:latin typeface="Arial"/>
            </a:endParaRPr>
          </a:p>
        </p:txBody>
      </p:sp>
      <p:sp>
        <p:nvSpPr>
          <p:cNvPr id="346" name=""/>
          <p:cNvSpPr txBox="1"/>
          <p:nvPr/>
        </p:nvSpPr>
        <p:spPr>
          <a:xfrm>
            <a:off x="2160000" y="2023920"/>
            <a:ext cx="7695720" cy="316080"/>
          </a:xfrm>
          <a:prstGeom prst="rect">
            <a:avLst/>
          </a:prstGeom>
          <a:noFill/>
          <a:ln w="0">
            <a:noFill/>
          </a:ln>
        </p:spPr>
        <p:txBody>
          <a:bodyPr lIns="90000" rIns="90000" tIns="45000" bIns="45000" anchor="t">
            <a:noAutofit/>
          </a:bodyPr>
          <a:p>
            <a:pPr algn="ctr">
              <a:buNone/>
            </a:pPr>
            <a:r>
              <a:rPr b="0" lang="es-CO" sz="1600" spc="-1" strike="noStrike">
                <a:latin typeface="Arial"/>
              </a:rPr>
              <a:t>4. Revisión de Homoscedasticidad y Multicolinealidad</a:t>
            </a:r>
            <a:endParaRPr b="0" lang="es-CO" sz="1600" spc="-1" strike="noStrike">
              <a:latin typeface="Arial"/>
            </a:endParaRPr>
          </a:p>
        </p:txBody>
      </p:sp>
      <p:pic>
        <p:nvPicPr>
          <p:cNvPr id="347" name="" descr=""/>
          <p:cNvPicPr/>
          <p:nvPr/>
        </p:nvPicPr>
        <p:blipFill>
          <a:blip r:embed="rId1"/>
          <a:stretch/>
        </p:blipFill>
        <p:spPr>
          <a:xfrm>
            <a:off x="0" y="2520000"/>
            <a:ext cx="12193200" cy="3347640"/>
          </a:xfrm>
          <a:prstGeom prst="rect">
            <a:avLst/>
          </a:prstGeom>
          <a:ln w="0">
            <a:noFill/>
          </a:ln>
        </p:spPr>
      </p:pic>
    </p:spTree>
  </p:cSld>
  <mc:AlternateContent>
    <mc:Choice Requires="p14">
      <p:transition spd="slow" p14:dur="2000"/>
    </mc:Choice>
    <mc:Fallback>
      <p:transition spd="slow"/>
    </mc:Fallback>
  </mc:AlternateContent>
</p:sld>
</file>

<file path=ppt/slides/slide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8" name="CuadroTexto 38"/>
          <p:cNvSpPr/>
          <p:nvPr/>
        </p:nvSpPr>
        <p:spPr>
          <a:xfrm>
            <a:off x="2199600" y="590760"/>
            <a:ext cx="7794000" cy="11869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s-CO" sz="3600" spc="-1" strike="noStrike">
                <a:solidFill>
                  <a:srgbClr val="000000"/>
                </a:solidFill>
                <a:latin typeface="Arial"/>
                <a:ea typeface="Arial"/>
              </a:rPr>
              <a:t>Desarrollo de Regresión Lineal Simple</a:t>
            </a:r>
            <a:endParaRPr b="0" lang="es-CO" sz="3600" spc="-1" strike="noStrike">
              <a:latin typeface="Arial"/>
            </a:endParaRPr>
          </a:p>
        </p:txBody>
      </p:sp>
      <p:sp>
        <p:nvSpPr>
          <p:cNvPr id="349" name=""/>
          <p:cNvSpPr/>
          <p:nvPr/>
        </p:nvSpPr>
        <p:spPr>
          <a:xfrm>
            <a:off x="488160" y="1626840"/>
            <a:ext cx="4911480" cy="4672800"/>
          </a:xfrm>
          <a:prstGeom prst="rect">
            <a:avLst/>
          </a:prstGeom>
          <a:noFill/>
          <a:ln w="0">
            <a:noFill/>
          </a:ln>
        </p:spPr>
        <p:style>
          <a:lnRef idx="0"/>
          <a:fillRef idx="0"/>
          <a:effectRef idx="0"/>
          <a:fontRef idx="minor"/>
        </p:style>
        <p:txBody>
          <a:bodyPr lIns="90000" rIns="90000" tIns="45000" bIns="45000" anchor="t">
            <a:noAutofit/>
          </a:bodyPr>
          <a:p>
            <a:pPr algn="just">
              <a:lnSpc>
                <a:spcPct val="100000"/>
              </a:lnSpc>
              <a:spcBef>
                <a:spcPts val="1191"/>
              </a:spcBef>
              <a:spcAft>
                <a:spcPts val="992"/>
              </a:spcAft>
              <a:buNone/>
            </a:pPr>
            <a:endParaRPr b="0" lang="es-CO" sz="1400" spc="-1" strike="noStrike">
              <a:latin typeface="Arial"/>
            </a:endParaRPr>
          </a:p>
          <a:p>
            <a:pPr algn="just">
              <a:lnSpc>
                <a:spcPct val="100000"/>
              </a:lnSpc>
              <a:spcBef>
                <a:spcPts val="1191"/>
              </a:spcBef>
              <a:spcAft>
                <a:spcPts val="992"/>
              </a:spcAft>
              <a:buNone/>
            </a:pPr>
            <a:endParaRPr b="0" lang="es-CO" sz="1400" spc="-1" strike="noStrike">
              <a:latin typeface="Arial"/>
            </a:endParaRPr>
          </a:p>
        </p:txBody>
      </p:sp>
      <p:sp>
        <p:nvSpPr>
          <p:cNvPr id="350" name=""/>
          <p:cNvSpPr txBox="1"/>
          <p:nvPr/>
        </p:nvSpPr>
        <p:spPr>
          <a:xfrm>
            <a:off x="2160000" y="2023920"/>
            <a:ext cx="7695720" cy="316080"/>
          </a:xfrm>
          <a:prstGeom prst="rect">
            <a:avLst/>
          </a:prstGeom>
          <a:noFill/>
          <a:ln w="0">
            <a:noFill/>
          </a:ln>
        </p:spPr>
        <p:txBody>
          <a:bodyPr lIns="90000" rIns="90000" tIns="45000" bIns="45000" anchor="t">
            <a:noAutofit/>
          </a:bodyPr>
          <a:p>
            <a:pPr algn="ctr">
              <a:buNone/>
            </a:pPr>
            <a:r>
              <a:rPr b="0" lang="es-CO" sz="1600" spc="-1" strike="noStrike">
                <a:latin typeface="Arial"/>
              </a:rPr>
              <a:t>4. Revisión de Homoscedasticidad y Multicolinealidad</a:t>
            </a:r>
            <a:endParaRPr b="0" lang="es-CO" sz="1600" spc="-1" strike="noStrike">
              <a:latin typeface="Arial"/>
            </a:endParaRPr>
          </a:p>
        </p:txBody>
      </p:sp>
      <p:pic>
        <p:nvPicPr>
          <p:cNvPr id="351" name="" descr=""/>
          <p:cNvPicPr/>
          <p:nvPr/>
        </p:nvPicPr>
        <p:blipFill>
          <a:blip r:embed="rId1"/>
          <a:stretch/>
        </p:blipFill>
        <p:spPr>
          <a:xfrm>
            <a:off x="180000" y="2520000"/>
            <a:ext cx="11763000" cy="4219200"/>
          </a:xfrm>
          <a:prstGeom prst="rect">
            <a:avLst/>
          </a:prstGeom>
          <a:ln w="0">
            <a:noFill/>
          </a:ln>
        </p:spPr>
      </p:pic>
    </p:spTree>
  </p:cSld>
  <mc:AlternateContent>
    <mc:Choice Requires="p14">
      <p:transition spd="slow" p14:dur="2000"/>
    </mc:Choice>
    <mc:Fallback>
      <p:transition spd="slow"/>
    </mc:Fallback>
  </mc:AlternateContent>
</p:sld>
</file>

<file path=ppt/slides/slide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2" name="CuadroTexto 39"/>
          <p:cNvSpPr/>
          <p:nvPr/>
        </p:nvSpPr>
        <p:spPr>
          <a:xfrm>
            <a:off x="2199600" y="590760"/>
            <a:ext cx="7794000" cy="11869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s-CO" sz="3600" spc="-1" strike="noStrike">
                <a:solidFill>
                  <a:srgbClr val="000000"/>
                </a:solidFill>
                <a:latin typeface="Arial"/>
                <a:ea typeface="Arial"/>
              </a:rPr>
              <a:t>Desarrollo de Regresión Lineal Simple</a:t>
            </a:r>
            <a:endParaRPr b="0" lang="es-CO" sz="3600" spc="-1" strike="noStrike">
              <a:latin typeface="Arial"/>
            </a:endParaRPr>
          </a:p>
        </p:txBody>
      </p:sp>
      <p:sp>
        <p:nvSpPr>
          <p:cNvPr id="353" name=""/>
          <p:cNvSpPr/>
          <p:nvPr/>
        </p:nvSpPr>
        <p:spPr>
          <a:xfrm>
            <a:off x="488160" y="1626840"/>
            <a:ext cx="4911480" cy="4672800"/>
          </a:xfrm>
          <a:prstGeom prst="rect">
            <a:avLst/>
          </a:prstGeom>
          <a:noFill/>
          <a:ln w="0">
            <a:noFill/>
          </a:ln>
        </p:spPr>
        <p:style>
          <a:lnRef idx="0"/>
          <a:fillRef idx="0"/>
          <a:effectRef idx="0"/>
          <a:fontRef idx="minor"/>
        </p:style>
        <p:txBody>
          <a:bodyPr lIns="90000" rIns="90000" tIns="45000" bIns="45000" anchor="t">
            <a:noAutofit/>
          </a:bodyPr>
          <a:p>
            <a:pPr algn="just">
              <a:lnSpc>
                <a:spcPct val="100000"/>
              </a:lnSpc>
              <a:spcBef>
                <a:spcPts val="1191"/>
              </a:spcBef>
              <a:spcAft>
                <a:spcPts val="992"/>
              </a:spcAft>
              <a:buNone/>
            </a:pPr>
            <a:endParaRPr b="0" lang="es-CO" sz="1400" spc="-1" strike="noStrike">
              <a:latin typeface="Arial"/>
            </a:endParaRPr>
          </a:p>
          <a:p>
            <a:pPr algn="just">
              <a:lnSpc>
                <a:spcPct val="100000"/>
              </a:lnSpc>
              <a:spcBef>
                <a:spcPts val="1191"/>
              </a:spcBef>
              <a:spcAft>
                <a:spcPts val="992"/>
              </a:spcAft>
              <a:buNone/>
            </a:pPr>
            <a:endParaRPr b="0" lang="es-CO" sz="1400" spc="-1" strike="noStrike">
              <a:latin typeface="Arial"/>
            </a:endParaRPr>
          </a:p>
        </p:txBody>
      </p:sp>
      <p:sp>
        <p:nvSpPr>
          <p:cNvPr id="354" name=""/>
          <p:cNvSpPr txBox="1"/>
          <p:nvPr/>
        </p:nvSpPr>
        <p:spPr>
          <a:xfrm>
            <a:off x="2160000" y="2023920"/>
            <a:ext cx="7695720" cy="316080"/>
          </a:xfrm>
          <a:prstGeom prst="rect">
            <a:avLst/>
          </a:prstGeom>
          <a:noFill/>
          <a:ln w="0">
            <a:noFill/>
          </a:ln>
        </p:spPr>
        <p:txBody>
          <a:bodyPr lIns="90000" rIns="90000" tIns="45000" bIns="45000" anchor="t">
            <a:noAutofit/>
          </a:bodyPr>
          <a:p>
            <a:pPr algn="ctr">
              <a:buNone/>
            </a:pPr>
            <a:r>
              <a:rPr b="0" lang="es-CO" sz="1600" spc="-1" strike="noStrike">
                <a:latin typeface="Arial"/>
              </a:rPr>
              <a:t>4. Revisión de Homoscedasticidad y Multicolinealidad</a:t>
            </a:r>
            <a:endParaRPr b="0" lang="es-CO" sz="1600" spc="-1" strike="noStrike">
              <a:latin typeface="Arial"/>
            </a:endParaRPr>
          </a:p>
        </p:txBody>
      </p:sp>
      <p:pic>
        <p:nvPicPr>
          <p:cNvPr id="355" name="" descr=""/>
          <p:cNvPicPr/>
          <p:nvPr/>
        </p:nvPicPr>
        <p:blipFill>
          <a:blip r:embed="rId1"/>
          <a:stretch/>
        </p:blipFill>
        <p:spPr>
          <a:xfrm>
            <a:off x="30960" y="2520000"/>
            <a:ext cx="12193200" cy="3988440"/>
          </a:xfrm>
          <a:prstGeom prst="rect">
            <a:avLst/>
          </a:prstGeom>
          <a:ln w="0">
            <a:noFill/>
          </a:ln>
        </p:spPr>
      </p:pic>
    </p:spTree>
  </p:cSld>
  <mc:AlternateContent>
    <mc:Choice Requires="p14">
      <p:transition spd="slow" p14:dur="2000"/>
    </mc:Choice>
    <mc:Fallback>
      <p:transition spd="slow"/>
    </mc:Fallback>
  </mc:AlternateContent>
</p:sld>
</file>

<file path=ppt/slides/slide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6" name="CuadroTexto 40"/>
          <p:cNvSpPr/>
          <p:nvPr/>
        </p:nvSpPr>
        <p:spPr>
          <a:xfrm>
            <a:off x="2199600" y="590760"/>
            <a:ext cx="7794000" cy="11869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s-CO" sz="3600" spc="-1" strike="noStrike">
                <a:solidFill>
                  <a:srgbClr val="000000"/>
                </a:solidFill>
                <a:latin typeface="Arial"/>
                <a:ea typeface="Arial"/>
              </a:rPr>
              <a:t>Desarrollo de Regresión Lineal Simple</a:t>
            </a:r>
            <a:endParaRPr b="0" lang="es-CO" sz="3600" spc="-1" strike="noStrike">
              <a:latin typeface="Arial"/>
            </a:endParaRPr>
          </a:p>
        </p:txBody>
      </p:sp>
      <p:sp>
        <p:nvSpPr>
          <p:cNvPr id="357" name=""/>
          <p:cNvSpPr/>
          <p:nvPr/>
        </p:nvSpPr>
        <p:spPr>
          <a:xfrm>
            <a:off x="488160" y="1626840"/>
            <a:ext cx="4911480" cy="4672800"/>
          </a:xfrm>
          <a:prstGeom prst="rect">
            <a:avLst/>
          </a:prstGeom>
          <a:noFill/>
          <a:ln w="0">
            <a:noFill/>
          </a:ln>
        </p:spPr>
        <p:style>
          <a:lnRef idx="0"/>
          <a:fillRef idx="0"/>
          <a:effectRef idx="0"/>
          <a:fontRef idx="minor"/>
        </p:style>
        <p:txBody>
          <a:bodyPr lIns="90000" rIns="90000" tIns="45000" bIns="45000" anchor="t">
            <a:noAutofit/>
          </a:bodyPr>
          <a:p>
            <a:pPr algn="just">
              <a:lnSpc>
                <a:spcPct val="100000"/>
              </a:lnSpc>
              <a:spcBef>
                <a:spcPts val="1191"/>
              </a:spcBef>
              <a:spcAft>
                <a:spcPts val="992"/>
              </a:spcAft>
              <a:buNone/>
            </a:pPr>
            <a:endParaRPr b="0" lang="es-CO" sz="1400" spc="-1" strike="noStrike">
              <a:latin typeface="Arial"/>
            </a:endParaRPr>
          </a:p>
          <a:p>
            <a:pPr algn="just">
              <a:lnSpc>
                <a:spcPct val="100000"/>
              </a:lnSpc>
              <a:spcBef>
                <a:spcPts val="1191"/>
              </a:spcBef>
              <a:spcAft>
                <a:spcPts val="992"/>
              </a:spcAft>
              <a:buNone/>
            </a:pPr>
            <a:endParaRPr b="0" lang="es-CO" sz="1400" spc="-1" strike="noStrike">
              <a:latin typeface="Arial"/>
            </a:endParaRPr>
          </a:p>
        </p:txBody>
      </p:sp>
      <p:sp>
        <p:nvSpPr>
          <p:cNvPr id="358" name=""/>
          <p:cNvSpPr txBox="1"/>
          <p:nvPr/>
        </p:nvSpPr>
        <p:spPr>
          <a:xfrm>
            <a:off x="2160000" y="2023920"/>
            <a:ext cx="7695720" cy="316080"/>
          </a:xfrm>
          <a:prstGeom prst="rect">
            <a:avLst/>
          </a:prstGeom>
          <a:noFill/>
          <a:ln w="0">
            <a:noFill/>
          </a:ln>
        </p:spPr>
        <p:txBody>
          <a:bodyPr lIns="90000" rIns="90000" tIns="45000" bIns="45000" anchor="t">
            <a:noAutofit/>
          </a:bodyPr>
          <a:p>
            <a:pPr algn="ctr">
              <a:buNone/>
            </a:pPr>
            <a:r>
              <a:rPr b="0" lang="es-CO" sz="1600" spc="-1" strike="noStrike">
                <a:latin typeface="Arial"/>
              </a:rPr>
              <a:t>5. Modelado y métricas</a:t>
            </a:r>
            <a:endParaRPr b="0" lang="es-CO" sz="1600" spc="-1" strike="noStrike">
              <a:latin typeface="Arial"/>
            </a:endParaRPr>
          </a:p>
        </p:txBody>
      </p:sp>
      <p:pic>
        <p:nvPicPr>
          <p:cNvPr id="359" name="" descr=""/>
          <p:cNvPicPr/>
          <p:nvPr/>
        </p:nvPicPr>
        <p:blipFill>
          <a:blip r:embed="rId1"/>
          <a:stretch/>
        </p:blipFill>
        <p:spPr>
          <a:xfrm>
            <a:off x="46800" y="2520000"/>
            <a:ext cx="12193200" cy="3390480"/>
          </a:xfrm>
          <a:prstGeom prst="rect">
            <a:avLst/>
          </a:prstGeom>
          <a:ln w="0">
            <a:noFill/>
          </a:ln>
        </p:spPr>
      </p:pic>
    </p:spTree>
  </p:cSld>
  <mc:AlternateContent>
    <mc:Choice Requires="p14">
      <p:transition spd="slow" p14:dur="2000"/>
    </mc:Choice>
    <mc:Fallback>
      <p:transition spd="slow"/>
    </mc:Fallback>
  </mc:AlternateContent>
</p:sld>
</file>

<file path=ppt/slides/slide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0" name="CuadroTexto 41"/>
          <p:cNvSpPr/>
          <p:nvPr/>
        </p:nvSpPr>
        <p:spPr>
          <a:xfrm>
            <a:off x="2199600" y="590760"/>
            <a:ext cx="7794000" cy="11869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s-CO" sz="3600" spc="-1" strike="noStrike">
                <a:solidFill>
                  <a:srgbClr val="000000"/>
                </a:solidFill>
                <a:latin typeface="Arial"/>
                <a:ea typeface="Arial"/>
              </a:rPr>
              <a:t>Desarrollo de Regresión Lineal Simple</a:t>
            </a:r>
            <a:endParaRPr b="0" lang="es-CO" sz="3600" spc="-1" strike="noStrike">
              <a:latin typeface="Arial"/>
            </a:endParaRPr>
          </a:p>
        </p:txBody>
      </p:sp>
      <p:sp>
        <p:nvSpPr>
          <p:cNvPr id="361" name=""/>
          <p:cNvSpPr/>
          <p:nvPr/>
        </p:nvSpPr>
        <p:spPr>
          <a:xfrm>
            <a:off x="488160" y="1626840"/>
            <a:ext cx="4911480" cy="4672800"/>
          </a:xfrm>
          <a:prstGeom prst="rect">
            <a:avLst/>
          </a:prstGeom>
          <a:noFill/>
          <a:ln w="0">
            <a:noFill/>
          </a:ln>
        </p:spPr>
        <p:style>
          <a:lnRef idx="0"/>
          <a:fillRef idx="0"/>
          <a:effectRef idx="0"/>
          <a:fontRef idx="minor"/>
        </p:style>
        <p:txBody>
          <a:bodyPr lIns="90000" rIns="90000" tIns="45000" bIns="45000" anchor="t">
            <a:noAutofit/>
          </a:bodyPr>
          <a:p>
            <a:pPr algn="just">
              <a:lnSpc>
                <a:spcPct val="100000"/>
              </a:lnSpc>
              <a:spcBef>
                <a:spcPts val="1191"/>
              </a:spcBef>
              <a:spcAft>
                <a:spcPts val="992"/>
              </a:spcAft>
              <a:buNone/>
            </a:pPr>
            <a:endParaRPr b="0" lang="es-CO" sz="1400" spc="-1" strike="noStrike">
              <a:latin typeface="Arial"/>
            </a:endParaRPr>
          </a:p>
          <a:p>
            <a:pPr algn="just">
              <a:lnSpc>
                <a:spcPct val="100000"/>
              </a:lnSpc>
              <a:spcBef>
                <a:spcPts val="1191"/>
              </a:spcBef>
              <a:spcAft>
                <a:spcPts val="992"/>
              </a:spcAft>
              <a:buNone/>
            </a:pPr>
            <a:endParaRPr b="0" lang="es-CO" sz="1400" spc="-1" strike="noStrike">
              <a:latin typeface="Arial"/>
            </a:endParaRPr>
          </a:p>
        </p:txBody>
      </p:sp>
      <p:sp>
        <p:nvSpPr>
          <p:cNvPr id="362" name=""/>
          <p:cNvSpPr txBox="1"/>
          <p:nvPr/>
        </p:nvSpPr>
        <p:spPr>
          <a:xfrm>
            <a:off x="2160000" y="2023920"/>
            <a:ext cx="7695720" cy="316080"/>
          </a:xfrm>
          <a:prstGeom prst="rect">
            <a:avLst/>
          </a:prstGeom>
          <a:noFill/>
          <a:ln w="0">
            <a:noFill/>
          </a:ln>
        </p:spPr>
        <p:txBody>
          <a:bodyPr lIns="90000" rIns="90000" tIns="45000" bIns="45000" anchor="t">
            <a:noAutofit/>
          </a:bodyPr>
          <a:p>
            <a:pPr algn="ctr">
              <a:buNone/>
            </a:pPr>
            <a:r>
              <a:rPr b="0" lang="es-CO" sz="1600" spc="-1" strike="noStrike">
                <a:latin typeface="Arial"/>
              </a:rPr>
              <a:t>5. Modelado y métricas</a:t>
            </a:r>
            <a:endParaRPr b="0" lang="es-CO" sz="1600" spc="-1" strike="noStrike">
              <a:latin typeface="Arial"/>
            </a:endParaRPr>
          </a:p>
        </p:txBody>
      </p:sp>
      <p:pic>
        <p:nvPicPr>
          <p:cNvPr id="363" name="" descr=""/>
          <p:cNvPicPr/>
          <p:nvPr/>
        </p:nvPicPr>
        <p:blipFill>
          <a:blip r:embed="rId1"/>
          <a:stretch/>
        </p:blipFill>
        <p:spPr>
          <a:xfrm>
            <a:off x="3343320" y="2385720"/>
            <a:ext cx="5476680" cy="3914280"/>
          </a:xfrm>
          <a:prstGeom prst="rect">
            <a:avLst/>
          </a:prstGeom>
          <a:ln w="0">
            <a:noFill/>
          </a:ln>
        </p:spPr>
      </p:pic>
    </p:spTree>
  </p:cSld>
  <mc:AlternateContent>
    <mc:Choice Requires="p14">
      <p:transition spd="slow" p14:dur="2000"/>
    </mc:Choice>
    <mc:Fallback>
      <p:transition spd="slow"/>
    </mc:Fallback>
  </mc:AlternateContent>
</p:sld>
</file>

<file path=ppt/slides/slide5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4" name="CuadroTexto 42"/>
          <p:cNvSpPr/>
          <p:nvPr/>
        </p:nvSpPr>
        <p:spPr>
          <a:xfrm>
            <a:off x="2199600" y="590760"/>
            <a:ext cx="7794000" cy="11869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s-CO" sz="3600" spc="-1" strike="noStrike">
                <a:solidFill>
                  <a:srgbClr val="000000"/>
                </a:solidFill>
                <a:latin typeface="Arial"/>
                <a:ea typeface="Arial"/>
              </a:rPr>
              <a:t>Desarrollo de Regresión Lineal Simple</a:t>
            </a:r>
            <a:endParaRPr b="0" lang="es-CO" sz="3600" spc="-1" strike="noStrike">
              <a:latin typeface="Arial"/>
            </a:endParaRPr>
          </a:p>
        </p:txBody>
      </p:sp>
      <p:sp>
        <p:nvSpPr>
          <p:cNvPr id="365" name=""/>
          <p:cNvSpPr/>
          <p:nvPr/>
        </p:nvSpPr>
        <p:spPr>
          <a:xfrm>
            <a:off x="488160" y="1626840"/>
            <a:ext cx="4911480" cy="4672800"/>
          </a:xfrm>
          <a:prstGeom prst="rect">
            <a:avLst/>
          </a:prstGeom>
          <a:noFill/>
          <a:ln w="0">
            <a:noFill/>
          </a:ln>
        </p:spPr>
        <p:style>
          <a:lnRef idx="0"/>
          <a:fillRef idx="0"/>
          <a:effectRef idx="0"/>
          <a:fontRef idx="minor"/>
        </p:style>
        <p:txBody>
          <a:bodyPr lIns="90000" rIns="90000" tIns="45000" bIns="45000" anchor="t">
            <a:noAutofit/>
          </a:bodyPr>
          <a:p>
            <a:pPr algn="just">
              <a:lnSpc>
                <a:spcPct val="100000"/>
              </a:lnSpc>
              <a:spcBef>
                <a:spcPts val="1191"/>
              </a:spcBef>
              <a:spcAft>
                <a:spcPts val="992"/>
              </a:spcAft>
              <a:buNone/>
            </a:pPr>
            <a:endParaRPr b="0" lang="es-CO" sz="1400" spc="-1" strike="noStrike">
              <a:latin typeface="Arial"/>
            </a:endParaRPr>
          </a:p>
          <a:p>
            <a:pPr algn="just">
              <a:lnSpc>
                <a:spcPct val="100000"/>
              </a:lnSpc>
              <a:spcBef>
                <a:spcPts val="1191"/>
              </a:spcBef>
              <a:spcAft>
                <a:spcPts val="992"/>
              </a:spcAft>
              <a:buNone/>
            </a:pPr>
            <a:endParaRPr b="0" lang="es-CO" sz="1400" spc="-1" strike="noStrike">
              <a:latin typeface="Arial"/>
            </a:endParaRPr>
          </a:p>
        </p:txBody>
      </p:sp>
      <p:sp>
        <p:nvSpPr>
          <p:cNvPr id="366" name=""/>
          <p:cNvSpPr txBox="1"/>
          <p:nvPr/>
        </p:nvSpPr>
        <p:spPr>
          <a:xfrm>
            <a:off x="2160000" y="2023920"/>
            <a:ext cx="7695720" cy="316080"/>
          </a:xfrm>
          <a:prstGeom prst="rect">
            <a:avLst/>
          </a:prstGeom>
          <a:noFill/>
          <a:ln w="0">
            <a:noFill/>
          </a:ln>
        </p:spPr>
        <p:txBody>
          <a:bodyPr lIns="90000" rIns="90000" tIns="45000" bIns="45000" anchor="t">
            <a:noAutofit/>
          </a:bodyPr>
          <a:p>
            <a:pPr algn="ctr">
              <a:buNone/>
            </a:pPr>
            <a:r>
              <a:rPr b="0" lang="es-CO" sz="1600" spc="-1" strike="noStrike">
                <a:latin typeface="Arial"/>
              </a:rPr>
              <a:t>5. Modelado y métricas</a:t>
            </a:r>
            <a:endParaRPr b="0" lang="es-CO" sz="1600" spc="-1" strike="noStrike">
              <a:latin typeface="Arial"/>
            </a:endParaRPr>
          </a:p>
        </p:txBody>
      </p:sp>
      <p:pic>
        <p:nvPicPr>
          <p:cNvPr id="367" name="" descr=""/>
          <p:cNvPicPr/>
          <p:nvPr/>
        </p:nvPicPr>
        <p:blipFill>
          <a:blip r:embed="rId1"/>
          <a:stretch/>
        </p:blipFill>
        <p:spPr>
          <a:xfrm>
            <a:off x="0" y="2520000"/>
            <a:ext cx="7380000" cy="2656440"/>
          </a:xfrm>
          <a:prstGeom prst="rect">
            <a:avLst/>
          </a:prstGeom>
          <a:ln w="0">
            <a:noFill/>
          </a:ln>
        </p:spPr>
      </p:pic>
      <p:pic>
        <p:nvPicPr>
          <p:cNvPr id="368" name="" descr=""/>
          <p:cNvPicPr/>
          <p:nvPr/>
        </p:nvPicPr>
        <p:blipFill>
          <a:blip r:embed="rId2"/>
          <a:stretch/>
        </p:blipFill>
        <p:spPr>
          <a:xfrm>
            <a:off x="6480000" y="2591280"/>
            <a:ext cx="5641560" cy="4068720"/>
          </a:xfrm>
          <a:prstGeom prst="rect">
            <a:avLst/>
          </a:prstGeom>
          <a:ln w="0">
            <a:noFill/>
          </a:ln>
        </p:spPr>
      </p:pic>
    </p:spTree>
  </p:cSld>
  <mc:AlternateContent>
    <mc:Choice Requires="p14">
      <p:transition spd="slow" p14:dur="2000"/>
    </mc:Choice>
    <mc:Fallback>
      <p:transition spd="slow"/>
    </mc:Fallback>
  </mc:AlternateContent>
</p:sld>
</file>

<file path=ppt/slides/slide5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9" name="CuadroTexto 43"/>
          <p:cNvSpPr/>
          <p:nvPr/>
        </p:nvSpPr>
        <p:spPr>
          <a:xfrm>
            <a:off x="2199600" y="590760"/>
            <a:ext cx="7794000" cy="11869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s-CO" sz="3600" spc="-1" strike="noStrike">
                <a:solidFill>
                  <a:srgbClr val="000000"/>
                </a:solidFill>
                <a:latin typeface="Arial"/>
                <a:ea typeface="Arial"/>
              </a:rPr>
              <a:t>Desarrollo de Regresión Lineal Simple</a:t>
            </a:r>
            <a:endParaRPr b="0" lang="es-CO" sz="3600" spc="-1" strike="noStrike">
              <a:latin typeface="Arial"/>
            </a:endParaRPr>
          </a:p>
        </p:txBody>
      </p:sp>
      <p:sp>
        <p:nvSpPr>
          <p:cNvPr id="370" name=""/>
          <p:cNvSpPr/>
          <p:nvPr/>
        </p:nvSpPr>
        <p:spPr>
          <a:xfrm>
            <a:off x="488160" y="1626840"/>
            <a:ext cx="4911480" cy="4672800"/>
          </a:xfrm>
          <a:prstGeom prst="rect">
            <a:avLst/>
          </a:prstGeom>
          <a:noFill/>
          <a:ln w="0">
            <a:noFill/>
          </a:ln>
        </p:spPr>
        <p:style>
          <a:lnRef idx="0"/>
          <a:fillRef idx="0"/>
          <a:effectRef idx="0"/>
          <a:fontRef idx="minor"/>
        </p:style>
        <p:txBody>
          <a:bodyPr lIns="90000" rIns="90000" tIns="45000" bIns="45000" anchor="t">
            <a:noAutofit/>
          </a:bodyPr>
          <a:p>
            <a:pPr algn="just">
              <a:lnSpc>
                <a:spcPct val="100000"/>
              </a:lnSpc>
              <a:spcBef>
                <a:spcPts val="1191"/>
              </a:spcBef>
              <a:spcAft>
                <a:spcPts val="992"/>
              </a:spcAft>
              <a:buNone/>
            </a:pPr>
            <a:endParaRPr b="0" lang="es-CO" sz="1400" spc="-1" strike="noStrike">
              <a:latin typeface="Arial"/>
            </a:endParaRPr>
          </a:p>
          <a:p>
            <a:pPr algn="just">
              <a:lnSpc>
                <a:spcPct val="100000"/>
              </a:lnSpc>
              <a:spcBef>
                <a:spcPts val="1191"/>
              </a:spcBef>
              <a:spcAft>
                <a:spcPts val="992"/>
              </a:spcAft>
              <a:buNone/>
            </a:pPr>
            <a:endParaRPr b="0" lang="es-CO" sz="1400" spc="-1" strike="noStrike">
              <a:latin typeface="Arial"/>
            </a:endParaRPr>
          </a:p>
        </p:txBody>
      </p:sp>
      <p:sp>
        <p:nvSpPr>
          <p:cNvPr id="371" name=""/>
          <p:cNvSpPr txBox="1"/>
          <p:nvPr/>
        </p:nvSpPr>
        <p:spPr>
          <a:xfrm>
            <a:off x="2160000" y="2023920"/>
            <a:ext cx="7695720" cy="316080"/>
          </a:xfrm>
          <a:prstGeom prst="rect">
            <a:avLst/>
          </a:prstGeom>
          <a:noFill/>
          <a:ln w="0">
            <a:noFill/>
          </a:ln>
        </p:spPr>
        <p:txBody>
          <a:bodyPr lIns="90000" rIns="90000" tIns="45000" bIns="45000" anchor="t">
            <a:noAutofit/>
          </a:bodyPr>
          <a:p>
            <a:pPr algn="ctr">
              <a:buNone/>
            </a:pPr>
            <a:r>
              <a:rPr b="0" lang="es-CO" sz="1600" spc="-1" strike="noStrike">
                <a:latin typeface="Arial"/>
              </a:rPr>
              <a:t>5. Modelado y métricas</a:t>
            </a:r>
            <a:endParaRPr b="0" lang="es-CO" sz="1600" spc="-1" strike="noStrike">
              <a:latin typeface="Arial"/>
            </a:endParaRPr>
          </a:p>
        </p:txBody>
      </p:sp>
      <p:pic>
        <p:nvPicPr>
          <p:cNvPr id="372" name="" descr=""/>
          <p:cNvPicPr/>
          <p:nvPr/>
        </p:nvPicPr>
        <p:blipFill>
          <a:blip r:embed="rId1"/>
          <a:stretch/>
        </p:blipFill>
        <p:spPr>
          <a:xfrm>
            <a:off x="385920" y="2700000"/>
            <a:ext cx="6814080" cy="2602800"/>
          </a:xfrm>
          <a:prstGeom prst="rect">
            <a:avLst/>
          </a:prstGeom>
          <a:ln w="0">
            <a:noFill/>
          </a:ln>
        </p:spPr>
      </p:pic>
      <p:pic>
        <p:nvPicPr>
          <p:cNvPr id="373" name="" descr=""/>
          <p:cNvPicPr/>
          <p:nvPr/>
        </p:nvPicPr>
        <p:blipFill>
          <a:blip r:embed="rId2"/>
          <a:stretch/>
        </p:blipFill>
        <p:spPr>
          <a:xfrm>
            <a:off x="6660000" y="2411280"/>
            <a:ext cx="5400000" cy="4248720"/>
          </a:xfrm>
          <a:prstGeom prst="rect">
            <a:avLst/>
          </a:prstGeom>
          <a:ln w="0">
            <a:noFill/>
          </a:ln>
        </p:spPr>
      </p:pic>
    </p:spTree>
  </p:cSld>
  <mc:AlternateContent>
    <mc:Choice Requires="p14">
      <p:transition spd="slow" p14:dur="2000"/>
    </mc:Choice>
    <mc:Fallback>
      <p:transition spd="slow"/>
    </mc:Fallback>
  </mc:AlternateContent>
</p:sld>
</file>

<file path=ppt/slides/slide5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4" name="CuadroTexto 44"/>
          <p:cNvSpPr/>
          <p:nvPr/>
        </p:nvSpPr>
        <p:spPr>
          <a:xfrm>
            <a:off x="2199600" y="590760"/>
            <a:ext cx="7794000" cy="11869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s-CO" sz="3600" spc="-1" strike="noStrike">
                <a:solidFill>
                  <a:srgbClr val="000000"/>
                </a:solidFill>
                <a:latin typeface="Arial"/>
                <a:ea typeface="Arial"/>
              </a:rPr>
              <a:t>Desarrollo de Regresión Lineal Simple</a:t>
            </a:r>
            <a:endParaRPr b="0" lang="es-CO" sz="3600" spc="-1" strike="noStrike">
              <a:latin typeface="Arial"/>
            </a:endParaRPr>
          </a:p>
        </p:txBody>
      </p:sp>
      <p:sp>
        <p:nvSpPr>
          <p:cNvPr id="375" name=""/>
          <p:cNvSpPr/>
          <p:nvPr/>
        </p:nvSpPr>
        <p:spPr>
          <a:xfrm>
            <a:off x="488160" y="1626840"/>
            <a:ext cx="4911480" cy="4672800"/>
          </a:xfrm>
          <a:prstGeom prst="rect">
            <a:avLst/>
          </a:prstGeom>
          <a:noFill/>
          <a:ln w="0">
            <a:noFill/>
          </a:ln>
        </p:spPr>
        <p:style>
          <a:lnRef idx="0"/>
          <a:fillRef idx="0"/>
          <a:effectRef idx="0"/>
          <a:fontRef idx="minor"/>
        </p:style>
        <p:txBody>
          <a:bodyPr lIns="90000" rIns="90000" tIns="45000" bIns="45000" anchor="t">
            <a:noAutofit/>
          </a:bodyPr>
          <a:p>
            <a:pPr algn="just">
              <a:lnSpc>
                <a:spcPct val="100000"/>
              </a:lnSpc>
              <a:spcBef>
                <a:spcPts val="1191"/>
              </a:spcBef>
              <a:spcAft>
                <a:spcPts val="992"/>
              </a:spcAft>
              <a:buNone/>
            </a:pPr>
            <a:endParaRPr b="0" lang="es-CO" sz="1400" spc="-1" strike="noStrike">
              <a:latin typeface="Arial"/>
            </a:endParaRPr>
          </a:p>
          <a:p>
            <a:pPr algn="just">
              <a:lnSpc>
                <a:spcPct val="100000"/>
              </a:lnSpc>
              <a:spcBef>
                <a:spcPts val="1191"/>
              </a:spcBef>
              <a:spcAft>
                <a:spcPts val="992"/>
              </a:spcAft>
              <a:buNone/>
            </a:pPr>
            <a:endParaRPr b="0" lang="es-CO" sz="1400" spc="-1" strike="noStrike">
              <a:latin typeface="Arial"/>
            </a:endParaRPr>
          </a:p>
        </p:txBody>
      </p:sp>
      <p:sp>
        <p:nvSpPr>
          <p:cNvPr id="376" name=""/>
          <p:cNvSpPr txBox="1"/>
          <p:nvPr/>
        </p:nvSpPr>
        <p:spPr>
          <a:xfrm>
            <a:off x="2160000" y="2023920"/>
            <a:ext cx="7695720" cy="316080"/>
          </a:xfrm>
          <a:prstGeom prst="rect">
            <a:avLst/>
          </a:prstGeom>
          <a:noFill/>
          <a:ln w="0">
            <a:noFill/>
          </a:ln>
        </p:spPr>
        <p:txBody>
          <a:bodyPr lIns="90000" rIns="90000" tIns="45000" bIns="45000" anchor="t">
            <a:noAutofit/>
          </a:bodyPr>
          <a:p>
            <a:pPr algn="ctr">
              <a:buNone/>
            </a:pPr>
            <a:r>
              <a:rPr b="0" lang="es-CO" sz="1600" spc="-1" strike="noStrike">
                <a:latin typeface="Arial"/>
              </a:rPr>
              <a:t>5. Modelado y métricas</a:t>
            </a:r>
            <a:endParaRPr b="0" lang="es-CO" sz="1600" spc="-1" strike="noStrike">
              <a:latin typeface="Arial"/>
            </a:endParaRPr>
          </a:p>
        </p:txBody>
      </p:sp>
      <p:pic>
        <p:nvPicPr>
          <p:cNvPr id="377" name="" descr=""/>
          <p:cNvPicPr/>
          <p:nvPr/>
        </p:nvPicPr>
        <p:blipFill>
          <a:blip r:embed="rId1"/>
          <a:stretch/>
        </p:blipFill>
        <p:spPr>
          <a:xfrm>
            <a:off x="180000" y="2700000"/>
            <a:ext cx="6480000" cy="3060000"/>
          </a:xfrm>
          <a:prstGeom prst="rect">
            <a:avLst/>
          </a:prstGeom>
          <a:ln w="0">
            <a:noFill/>
          </a:ln>
        </p:spPr>
      </p:pic>
      <p:pic>
        <p:nvPicPr>
          <p:cNvPr id="378" name="" descr=""/>
          <p:cNvPicPr/>
          <p:nvPr/>
        </p:nvPicPr>
        <p:blipFill>
          <a:blip r:embed="rId2"/>
          <a:stretch/>
        </p:blipFill>
        <p:spPr>
          <a:xfrm>
            <a:off x="6199920" y="2553120"/>
            <a:ext cx="5860080" cy="4106880"/>
          </a:xfrm>
          <a:prstGeom prst="rect">
            <a:avLst/>
          </a:prstGeom>
          <a:ln w="0">
            <a:noFill/>
          </a:ln>
        </p:spPr>
      </p:pic>
    </p:spTree>
  </p:cSld>
  <mc:AlternateContent>
    <mc:Choice Requires="p14">
      <p:transition spd="slow" p14:dur="2000"/>
    </mc:Choice>
    <mc:Fallback>
      <p:transition spd="slow"/>
    </mc:Fallback>
  </mc:AlternateContent>
</p:sld>
</file>

<file path=ppt/slides/slide5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9" name="CuadroTexto 45"/>
          <p:cNvSpPr/>
          <p:nvPr/>
        </p:nvSpPr>
        <p:spPr>
          <a:xfrm>
            <a:off x="2199600" y="590760"/>
            <a:ext cx="7794000" cy="11869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s-CO" sz="3600" spc="-1" strike="noStrike">
                <a:solidFill>
                  <a:srgbClr val="000000"/>
                </a:solidFill>
                <a:latin typeface="Arial"/>
                <a:ea typeface="Arial"/>
              </a:rPr>
              <a:t>Desarrollo de Regresión Lineal Simple</a:t>
            </a:r>
            <a:endParaRPr b="0" lang="es-CO" sz="3600" spc="-1" strike="noStrike">
              <a:latin typeface="Arial"/>
            </a:endParaRPr>
          </a:p>
        </p:txBody>
      </p:sp>
      <p:sp>
        <p:nvSpPr>
          <p:cNvPr id="380" name=""/>
          <p:cNvSpPr/>
          <p:nvPr/>
        </p:nvSpPr>
        <p:spPr>
          <a:xfrm>
            <a:off x="488160" y="1626840"/>
            <a:ext cx="4911480" cy="4672800"/>
          </a:xfrm>
          <a:prstGeom prst="rect">
            <a:avLst/>
          </a:prstGeom>
          <a:noFill/>
          <a:ln w="0">
            <a:noFill/>
          </a:ln>
        </p:spPr>
        <p:style>
          <a:lnRef idx="0"/>
          <a:fillRef idx="0"/>
          <a:effectRef idx="0"/>
          <a:fontRef idx="minor"/>
        </p:style>
        <p:txBody>
          <a:bodyPr lIns="90000" rIns="90000" tIns="45000" bIns="45000" anchor="t">
            <a:noAutofit/>
          </a:bodyPr>
          <a:p>
            <a:pPr algn="just">
              <a:lnSpc>
                <a:spcPct val="100000"/>
              </a:lnSpc>
              <a:spcBef>
                <a:spcPts val="1191"/>
              </a:spcBef>
              <a:spcAft>
                <a:spcPts val="992"/>
              </a:spcAft>
              <a:buNone/>
            </a:pPr>
            <a:endParaRPr b="0" lang="es-CO" sz="1400" spc="-1" strike="noStrike">
              <a:latin typeface="Arial"/>
            </a:endParaRPr>
          </a:p>
          <a:p>
            <a:pPr algn="just">
              <a:lnSpc>
                <a:spcPct val="100000"/>
              </a:lnSpc>
              <a:spcBef>
                <a:spcPts val="1191"/>
              </a:spcBef>
              <a:spcAft>
                <a:spcPts val="992"/>
              </a:spcAft>
              <a:buNone/>
            </a:pPr>
            <a:endParaRPr b="0" lang="es-CO" sz="1400" spc="-1" strike="noStrike">
              <a:latin typeface="Arial"/>
            </a:endParaRPr>
          </a:p>
        </p:txBody>
      </p:sp>
      <p:sp>
        <p:nvSpPr>
          <p:cNvPr id="381" name=""/>
          <p:cNvSpPr txBox="1"/>
          <p:nvPr/>
        </p:nvSpPr>
        <p:spPr>
          <a:xfrm>
            <a:off x="2160000" y="2023920"/>
            <a:ext cx="7695720" cy="316080"/>
          </a:xfrm>
          <a:prstGeom prst="rect">
            <a:avLst/>
          </a:prstGeom>
          <a:noFill/>
          <a:ln w="0">
            <a:noFill/>
          </a:ln>
        </p:spPr>
        <p:txBody>
          <a:bodyPr lIns="90000" rIns="90000" tIns="45000" bIns="45000" anchor="t">
            <a:noAutofit/>
          </a:bodyPr>
          <a:p>
            <a:pPr algn="ctr">
              <a:buNone/>
            </a:pPr>
            <a:r>
              <a:rPr b="0" lang="es-CO" sz="1600" spc="-1" strike="noStrike">
                <a:latin typeface="Arial"/>
              </a:rPr>
              <a:t>5. Modelado y métricas</a:t>
            </a:r>
            <a:endParaRPr b="0" lang="es-CO" sz="1600" spc="-1" strike="noStrike">
              <a:latin typeface="Arial"/>
            </a:endParaRPr>
          </a:p>
        </p:txBody>
      </p:sp>
      <p:pic>
        <p:nvPicPr>
          <p:cNvPr id="382" name="" descr=""/>
          <p:cNvPicPr/>
          <p:nvPr/>
        </p:nvPicPr>
        <p:blipFill>
          <a:blip r:embed="rId1"/>
          <a:stretch/>
        </p:blipFill>
        <p:spPr>
          <a:xfrm>
            <a:off x="179280" y="2520000"/>
            <a:ext cx="7020720" cy="3447720"/>
          </a:xfrm>
          <a:prstGeom prst="rect">
            <a:avLst/>
          </a:prstGeom>
          <a:ln w="0">
            <a:noFill/>
          </a:ln>
        </p:spPr>
      </p:pic>
      <p:pic>
        <p:nvPicPr>
          <p:cNvPr id="383" name="" descr=""/>
          <p:cNvPicPr/>
          <p:nvPr/>
        </p:nvPicPr>
        <p:blipFill>
          <a:blip r:embed="rId2"/>
          <a:stretch/>
        </p:blipFill>
        <p:spPr>
          <a:xfrm>
            <a:off x="7380000" y="2700000"/>
            <a:ext cx="4680000" cy="3175200"/>
          </a:xfrm>
          <a:prstGeom prst="rect">
            <a:avLst/>
          </a:prstGeom>
          <a:ln w="0">
            <a:noFill/>
          </a:ln>
        </p:spPr>
      </p:pic>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2" name="CuadroTexto 2"/>
          <p:cNvSpPr/>
          <p:nvPr/>
        </p:nvSpPr>
        <p:spPr>
          <a:xfrm>
            <a:off x="328320" y="3589920"/>
            <a:ext cx="11540160" cy="1793160"/>
          </a:xfrm>
          <a:prstGeom prst="rect">
            <a:avLst/>
          </a:prstGeom>
          <a:noFill/>
          <a:ln w="0">
            <a:noFill/>
          </a:ln>
        </p:spPr>
        <p:style>
          <a:lnRef idx="0"/>
          <a:fillRef idx="0"/>
          <a:effectRef idx="0"/>
          <a:fontRef idx="minor"/>
        </p:style>
        <p:txBody>
          <a:bodyPr lIns="90000" rIns="90000" tIns="45000" bIns="45000" anchor="t">
            <a:spAutoFit/>
          </a:bodyPr>
          <a:p>
            <a:pPr algn="just">
              <a:lnSpc>
                <a:spcPct val="100000"/>
              </a:lnSpc>
              <a:buNone/>
            </a:pPr>
            <a:r>
              <a:rPr b="0" lang="es-ES" sz="1600" spc="-1" strike="noStrike">
                <a:solidFill>
                  <a:srgbClr val="000000"/>
                </a:solidFill>
                <a:latin typeface="Arial"/>
                <a:ea typeface="Arial"/>
              </a:rPr>
              <a:t>En el diagrama anterior, se puede ver un esquema de los principales pasos del proceso de aprendizaje automático. Independientemente del modelo específico o del algoritmo de entrenamiento utilizado, los profesionales del aprendizaje automático practican un flujo de trabajo común para realizar las tareas de aprendizaje automático.</a:t>
            </a:r>
            <a:endParaRPr b="0" lang="es-CO" sz="1600" spc="-1" strike="noStrike">
              <a:latin typeface="Arial"/>
            </a:endParaRPr>
          </a:p>
          <a:p>
            <a:pPr algn="just">
              <a:lnSpc>
                <a:spcPct val="100000"/>
              </a:lnSpc>
              <a:buNone/>
            </a:pPr>
            <a:endParaRPr b="0" lang="es-CO" sz="1600" spc="-1" strike="noStrike">
              <a:latin typeface="Arial"/>
            </a:endParaRPr>
          </a:p>
          <a:p>
            <a:pPr algn="just">
              <a:lnSpc>
                <a:spcPct val="100000"/>
              </a:lnSpc>
              <a:buNone/>
            </a:pPr>
            <a:r>
              <a:rPr b="0" lang="es-ES" sz="1600" spc="-1" strike="noStrike">
                <a:solidFill>
                  <a:srgbClr val="000000"/>
                </a:solidFill>
                <a:latin typeface="Arial"/>
                <a:ea typeface="Arial"/>
              </a:rPr>
              <a:t>Estos pasos son iterativos. En la práctica, esto significa que en cada paso del proceso, se revisa cómo va el proceso. ¿Funcionan las cosas como se esperaba? Si no es así, vuelva a revisar el paso actual o los pasos anteriores para intentar identificar el fallo.</a:t>
            </a:r>
            <a:endParaRPr b="0" lang="es-CO" sz="1600" spc="-1" strike="noStrike">
              <a:latin typeface="Arial"/>
            </a:endParaRPr>
          </a:p>
        </p:txBody>
      </p:sp>
      <p:sp>
        <p:nvSpPr>
          <p:cNvPr id="143" name="CuadroTexto 4"/>
          <p:cNvSpPr/>
          <p:nvPr/>
        </p:nvSpPr>
        <p:spPr>
          <a:xfrm>
            <a:off x="2199600" y="825480"/>
            <a:ext cx="7794000" cy="6382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s-CO" sz="3600" spc="-1" strike="noStrike">
                <a:solidFill>
                  <a:srgbClr val="000000"/>
                </a:solidFill>
                <a:latin typeface="Arial"/>
                <a:ea typeface="Arial"/>
              </a:rPr>
              <a:t>Pasos para Machine Learning</a:t>
            </a:r>
            <a:endParaRPr b="0" lang="es-CO" sz="3600" spc="-1" strike="noStrike">
              <a:latin typeface="Arial"/>
            </a:endParaRPr>
          </a:p>
        </p:txBody>
      </p:sp>
      <p:pic>
        <p:nvPicPr>
          <p:cNvPr id="144" name="Imagen 5" descr=""/>
          <p:cNvPicPr/>
          <p:nvPr/>
        </p:nvPicPr>
        <p:blipFill>
          <a:blip r:embed="rId1"/>
          <a:stretch/>
        </p:blipFill>
        <p:spPr>
          <a:xfrm>
            <a:off x="2199600" y="1938600"/>
            <a:ext cx="7544160" cy="1399680"/>
          </a:xfrm>
          <a:prstGeom prst="rect">
            <a:avLst/>
          </a:prstGeom>
          <a:ln w="0">
            <a:noFill/>
          </a:ln>
        </p:spPr>
      </p:pic>
    </p:spTree>
  </p:cSld>
  <mc:AlternateContent>
    <mc:Choice Requires="p14">
      <p:transition spd="slow" p14:dur="2000"/>
    </mc:Choice>
    <mc:Fallback>
      <p:transition spd="slow"/>
    </mc:Fallback>
  </mc:AlternateContent>
</p:sld>
</file>

<file path=ppt/slides/slide6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4" name="CuadroTexto 4"/>
          <p:cNvSpPr/>
          <p:nvPr/>
        </p:nvSpPr>
        <p:spPr>
          <a:xfrm>
            <a:off x="2199600" y="590760"/>
            <a:ext cx="7794000" cy="6382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s-CO" sz="3600" spc="-1" strike="noStrike">
                <a:solidFill>
                  <a:srgbClr val="000000"/>
                </a:solidFill>
                <a:latin typeface="Arial"/>
                <a:ea typeface="Arial"/>
              </a:rPr>
              <a:t>¿PREGUNTAS?</a:t>
            </a:r>
            <a:endParaRPr b="0" lang="es-CO" sz="3600" spc="-1" strike="noStrike">
              <a:latin typeface="Arial"/>
            </a:endParaRPr>
          </a:p>
        </p:txBody>
      </p:sp>
      <p:pic>
        <p:nvPicPr>
          <p:cNvPr id="385" name="Imagen 5" descr="Código QR&#10;&#10;Descripción generada automáticamente con confianza baja"/>
          <p:cNvPicPr/>
          <p:nvPr/>
        </p:nvPicPr>
        <p:blipFill>
          <a:blip r:embed="rId1"/>
          <a:stretch/>
        </p:blipFill>
        <p:spPr>
          <a:xfrm>
            <a:off x="634680" y="1579320"/>
            <a:ext cx="5461560" cy="4089600"/>
          </a:xfrm>
          <a:prstGeom prst="rect">
            <a:avLst/>
          </a:prstGeom>
          <a:ln w="0">
            <a:noFill/>
          </a:ln>
        </p:spPr>
      </p:pic>
      <p:pic>
        <p:nvPicPr>
          <p:cNvPr id="386" name="Imagen 8" descr="Foto montaje de la cara de un perro&#10;&#10;Descripción generada automáticamente con confianza media"/>
          <p:cNvPicPr/>
          <p:nvPr/>
        </p:nvPicPr>
        <p:blipFill>
          <a:blip r:embed="rId2"/>
          <a:srcRect l="0" t="8812" r="0" b="0"/>
          <a:stretch/>
        </p:blipFill>
        <p:spPr>
          <a:xfrm>
            <a:off x="6796440" y="1837800"/>
            <a:ext cx="4761720" cy="3326040"/>
          </a:xfrm>
          <a:prstGeom prst="rect">
            <a:avLst/>
          </a:prstGeom>
          <a:ln w="0">
            <a:noFill/>
          </a:ln>
        </p:spPr>
      </p:pic>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5" name="CuadroTexto 2"/>
          <p:cNvSpPr/>
          <p:nvPr/>
        </p:nvSpPr>
        <p:spPr>
          <a:xfrm>
            <a:off x="328320" y="3589920"/>
            <a:ext cx="11540160" cy="2279880"/>
          </a:xfrm>
          <a:prstGeom prst="rect">
            <a:avLst/>
          </a:prstGeom>
          <a:noFill/>
          <a:ln w="0">
            <a:noFill/>
          </a:ln>
        </p:spPr>
        <p:style>
          <a:lnRef idx="0"/>
          <a:fillRef idx="0"/>
          <a:effectRef idx="0"/>
          <a:fontRef idx="minor"/>
        </p:style>
        <p:txBody>
          <a:bodyPr lIns="90000" rIns="90000" tIns="45000" bIns="45000" anchor="t">
            <a:spAutoFit/>
          </a:bodyPr>
          <a:p>
            <a:pPr algn="just">
              <a:lnSpc>
                <a:spcPct val="100000"/>
              </a:lnSpc>
              <a:buNone/>
            </a:pPr>
            <a:r>
              <a:rPr b="0" lang="es-ES" sz="1600" spc="-1" strike="noStrike">
                <a:solidFill>
                  <a:srgbClr val="000000"/>
                </a:solidFill>
                <a:latin typeface="Arial"/>
                <a:ea typeface="Arial"/>
              </a:rPr>
              <a:t> </a:t>
            </a:r>
            <a:r>
              <a:rPr b="0" lang="es-ES" sz="1600" spc="-1" strike="noStrike">
                <a:solidFill>
                  <a:srgbClr val="000000"/>
                </a:solidFill>
                <a:latin typeface="Arial"/>
                <a:ea typeface="Arial"/>
              </a:rPr>
              <a:t>Defina una tarea muy específica.</a:t>
            </a:r>
            <a:endParaRPr b="0" lang="es-CO" sz="1600" spc="-1" strike="noStrike">
              <a:latin typeface="Arial"/>
            </a:endParaRPr>
          </a:p>
          <a:p>
            <a:pPr algn="just">
              <a:lnSpc>
                <a:spcPct val="100000"/>
              </a:lnSpc>
              <a:buNone/>
            </a:pPr>
            <a:r>
              <a:rPr b="0" lang="es-ES" sz="1600" spc="-1" strike="noStrike">
                <a:solidFill>
                  <a:srgbClr val="000000"/>
                </a:solidFill>
                <a:latin typeface="Arial"/>
                <a:ea typeface="Arial"/>
              </a:rPr>
              <a:t>        </a:t>
            </a:r>
            <a:r>
              <a:rPr b="0" lang="es-ES" sz="1600" spc="-1" strike="noStrike">
                <a:solidFill>
                  <a:srgbClr val="000000"/>
                </a:solidFill>
                <a:latin typeface="Arial"/>
                <a:ea typeface="Arial"/>
              </a:rPr>
              <a:t>Piense en el ejemplo de la venta de conos de nieve. Ahora imagina que tienes una tienda de golosinas congeladas y que vendes conos de nieve junto con muchos otros productos. Te preguntas: "¿Cómo puedo aumentar las ventas?". Es una pregunta válida, pero es lo contrario de una tarea muy específica. Los siguientes ejemplos demuestran cómo un profesional del aprendizaje automático podría intentar responder a esa pregunta.</a:t>
            </a:r>
            <a:endParaRPr b="0" lang="es-CO" sz="1600" spc="-1" strike="noStrike">
              <a:latin typeface="Arial"/>
            </a:endParaRPr>
          </a:p>
          <a:p>
            <a:pPr algn="just">
              <a:lnSpc>
                <a:spcPct val="100000"/>
              </a:lnSpc>
              <a:buNone/>
            </a:pPr>
            <a:endParaRPr b="0" lang="es-CO" sz="1600" spc="-1" strike="noStrike">
              <a:latin typeface="Arial"/>
            </a:endParaRPr>
          </a:p>
          <a:p>
            <a:pPr algn="just">
              <a:lnSpc>
                <a:spcPct val="100000"/>
              </a:lnSpc>
              <a:buNone/>
            </a:pPr>
            <a:r>
              <a:rPr b="0" lang="es-ES" sz="1600" spc="-1" strike="noStrike">
                <a:solidFill>
                  <a:srgbClr val="000000"/>
                </a:solidFill>
                <a:latin typeface="Arial"/>
                <a:ea typeface="Arial"/>
              </a:rPr>
              <a:t>            </a:t>
            </a:r>
            <a:r>
              <a:rPr b="0" lang="es-ES" sz="1600" spc="-1" strike="noStrike">
                <a:solidFill>
                  <a:srgbClr val="000000"/>
                </a:solidFill>
                <a:latin typeface="Arial"/>
                <a:ea typeface="Arial"/>
              </a:rPr>
              <a:t>"¿Añadir un cargo de 1 dólar por los sprinkles en un helado de caramelo caliente aumenta las ventas de helados de caramelo caliente?"</a:t>
            </a:r>
            <a:endParaRPr b="0" lang="es-CO" sz="1600" spc="-1" strike="noStrike">
              <a:latin typeface="Arial"/>
            </a:endParaRPr>
          </a:p>
          <a:p>
            <a:pPr algn="just">
              <a:lnSpc>
                <a:spcPct val="100000"/>
              </a:lnSpc>
              <a:buNone/>
            </a:pPr>
            <a:r>
              <a:rPr b="0" lang="es-ES" sz="1600" spc="-1" strike="noStrike">
                <a:solidFill>
                  <a:srgbClr val="000000"/>
                </a:solidFill>
                <a:latin typeface="Arial"/>
                <a:ea typeface="Arial"/>
              </a:rPr>
              <a:t>            </a:t>
            </a:r>
            <a:r>
              <a:rPr b="0" lang="es-ES" sz="1600" spc="-1" strike="noStrike">
                <a:solidFill>
                  <a:srgbClr val="000000"/>
                </a:solidFill>
                <a:latin typeface="Arial"/>
                <a:ea typeface="Arial"/>
              </a:rPr>
              <a:t>"¿Añadir un cargo de 0,50 dólares por sabores orgánicos en el cono de nieve aumenta las ventas de conos de nieve?"</a:t>
            </a:r>
            <a:endParaRPr b="0" lang="es-CO" sz="1600" spc="-1" strike="noStrike">
              <a:latin typeface="Arial"/>
            </a:endParaRPr>
          </a:p>
        </p:txBody>
      </p:sp>
      <p:sp>
        <p:nvSpPr>
          <p:cNvPr id="146" name="CuadroTexto 4"/>
          <p:cNvSpPr/>
          <p:nvPr/>
        </p:nvSpPr>
        <p:spPr>
          <a:xfrm>
            <a:off x="2199600" y="825480"/>
            <a:ext cx="7794000" cy="6382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s-CO" sz="3600" spc="-1" strike="noStrike">
                <a:solidFill>
                  <a:srgbClr val="000000"/>
                </a:solidFill>
                <a:latin typeface="Arial"/>
                <a:ea typeface="Arial"/>
              </a:rPr>
              <a:t>Paso 1: Definir el problema</a:t>
            </a:r>
            <a:endParaRPr b="0" lang="es-CO" sz="3600" spc="-1" strike="noStrike">
              <a:latin typeface="Arial"/>
            </a:endParaRPr>
          </a:p>
        </p:txBody>
      </p:sp>
      <p:pic>
        <p:nvPicPr>
          <p:cNvPr id="147" name="Imagen 5" descr=""/>
          <p:cNvPicPr/>
          <p:nvPr/>
        </p:nvPicPr>
        <p:blipFill>
          <a:blip r:embed="rId1"/>
          <a:stretch/>
        </p:blipFill>
        <p:spPr>
          <a:xfrm>
            <a:off x="2199600" y="1938600"/>
            <a:ext cx="7544160" cy="1399680"/>
          </a:xfrm>
          <a:prstGeom prst="rect">
            <a:avLst/>
          </a:prstGeom>
          <a:ln w="0">
            <a:noFill/>
          </a:ln>
        </p:spPr>
      </p:pic>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8" name="CuadroTexto 2"/>
          <p:cNvSpPr/>
          <p:nvPr/>
        </p:nvSpPr>
        <p:spPr>
          <a:xfrm>
            <a:off x="328320" y="3589920"/>
            <a:ext cx="11540160" cy="2279880"/>
          </a:xfrm>
          <a:prstGeom prst="rect">
            <a:avLst/>
          </a:prstGeom>
          <a:noFill/>
          <a:ln w="0">
            <a:noFill/>
          </a:ln>
        </p:spPr>
        <p:style>
          <a:lnRef idx="0"/>
          <a:fillRef idx="0"/>
          <a:effectRef idx="0"/>
          <a:fontRef idx="minor"/>
        </p:style>
        <p:txBody>
          <a:bodyPr lIns="90000" rIns="90000" tIns="45000" bIns="45000" anchor="t">
            <a:spAutoFit/>
          </a:bodyPr>
          <a:p>
            <a:pPr algn="just">
              <a:lnSpc>
                <a:spcPct val="100000"/>
              </a:lnSpc>
              <a:buNone/>
            </a:pPr>
            <a:r>
              <a:rPr b="0" lang="es-ES" sz="1600" spc="-1" strike="noStrike">
                <a:solidFill>
                  <a:srgbClr val="000000"/>
                </a:solidFill>
                <a:latin typeface="Arial"/>
                <a:ea typeface="Arial"/>
              </a:rPr>
              <a:t> </a:t>
            </a:r>
            <a:r>
              <a:rPr b="0" lang="es-ES" sz="1600" spc="-1" strike="noStrike">
                <a:solidFill>
                  <a:srgbClr val="000000"/>
                </a:solidFill>
                <a:latin typeface="Arial"/>
                <a:ea typeface="Arial"/>
              </a:rPr>
              <a:t>¿Qué es una tarea de aprendizaje automático?</a:t>
            </a:r>
            <a:endParaRPr b="0" lang="es-CO" sz="1600" spc="-1" strike="noStrike">
              <a:latin typeface="Arial"/>
            </a:endParaRPr>
          </a:p>
          <a:p>
            <a:pPr algn="just">
              <a:lnSpc>
                <a:spcPct val="100000"/>
              </a:lnSpc>
              <a:buNone/>
            </a:pPr>
            <a:endParaRPr b="0" lang="es-CO" sz="1600" spc="-1" strike="noStrike">
              <a:latin typeface="Arial"/>
            </a:endParaRPr>
          </a:p>
          <a:p>
            <a:pPr algn="just">
              <a:lnSpc>
                <a:spcPct val="100000"/>
              </a:lnSpc>
              <a:buNone/>
            </a:pPr>
            <a:r>
              <a:rPr b="0" lang="es-ES" sz="1600" spc="-1" strike="noStrike">
                <a:solidFill>
                  <a:srgbClr val="000000"/>
                </a:solidFill>
                <a:latin typeface="Arial"/>
                <a:ea typeface="Arial"/>
              </a:rPr>
              <a:t>Todos los algoritmos de entrenamiento de modelos, y los propios modelos, toman datos como entrada. Sus resultados pueden ser muy diferentes y se clasifican en unos cuantos grupos distintos en función de la tarea para la que están diseñados. A menudo, utilizamos el tipo de datos necesarios para entrenar un modelo como parte de la definición de una tarea de aprendizaje automático. </a:t>
            </a:r>
            <a:endParaRPr b="0" lang="es-CO" sz="1600" spc="-1" strike="noStrike">
              <a:latin typeface="Arial"/>
            </a:endParaRPr>
          </a:p>
          <a:p>
            <a:pPr algn="just">
              <a:lnSpc>
                <a:spcPct val="100000"/>
              </a:lnSpc>
              <a:buNone/>
            </a:pPr>
            <a:endParaRPr b="0" lang="es-CO" sz="1600" spc="-1" strike="noStrike">
              <a:latin typeface="Arial"/>
            </a:endParaRPr>
          </a:p>
          <a:p>
            <a:pPr algn="just">
              <a:lnSpc>
                <a:spcPct val="100000"/>
              </a:lnSpc>
              <a:buNone/>
            </a:pPr>
            <a:r>
              <a:rPr b="0" lang="es-ES" sz="1600" spc="-1" strike="noStrike">
                <a:solidFill>
                  <a:srgbClr val="000000"/>
                </a:solidFill>
                <a:latin typeface="Arial"/>
                <a:ea typeface="Arial"/>
              </a:rPr>
              <a:t>Aprendizaje supervisado</a:t>
            </a:r>
            <a:endParaRPr b="0" lang="es-CO" sz="1600" spc="-1" strike="noStrike">
              <a:latin typeface="Arial"/>
            </a:endParaRPr>
          </a:p>
          <a:p>
            <a:pPr algn="just">
              <a:lnSpc>
                <a:spcPct val="100000"/>
              </a:lnSpc>
              <a:buNone/>
            </a:pPr>
            <a:r>
              <a:rPr b="0" lang="es-ES" sz="1600" spc="-1" strike="noStrike">
                <a:solidFill>
                  <a:srgbClr val="000000"/>
                </a:solidFill>
                <a:latin typeface="Arial"/>
                <a:ea typeface="Arial"/>
              </a:rPr>
              <a:t>Aprendizaje no supervisado</a:t>
            </a:r>
            <a:endParaRPr b="0" lang="es-CO" sz="1600" spc="-1" strike="noStrike">
              <a:latin typeface="Arial"/>
            </a:endParaRPr>
          </a:p>
        </p:txBody>
      </p:sp>
      <p:sp>
        <p:nvSpPr>
          <p:cNvPr id="149" name="CuadroTexto 4"/>
          <p:cNvSpPr/>
          <p:nvPr/>
        </p:nvSpPr>
        <p:spPr>
          <a:xfrm>
            <a:off x="2199600" y="825480"/>
            <a:ext cx="7794000" cy="6382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s-CO" sz="3600" spc="-1" strike="noStrike">
                <a:solidFill>
                  <a:srgbClr val="000000"/>
                </a:solidFill>
                <a:latin typeface="Arial"/>
                <a:ea typeface="Arial"/>
              </a:rPr>
              <a:t>Paso 1: Definir el problema</a:t>
            </a:r>
            <a:endParaRPr b="0" lang="es-CO" sz="3600" spc="-1" strike="noStrike">
              <a:latin typeface="Arial"/>
            </a:endParaRPr>
          </a:p>
        </p:txBody>
      </p:sp>
      <p:pic>
        <p:nvPicPr>
          <p:cNvPr id="150" name="Imagen 5" descr=""/>
          <p:cNvPicPr/>
          <p:nvPr/>
        </p:nvPicPr>
        <p:blipFill>
          <a:blip r:embed="rId1"/>
          <a:stretch/>
        </p:blipFill>
        <p:spPr>
          <a:xfrm>
            <a:off x="2199600" y="1938600"/>
            <a:ext cx="7544160" cy="1399680"/>
          </a:xfrm>
          <a:prstGeom prst="rect">
            <a:avLst/>
          </a:prstGeom>
          <a:ln w="0">
            <a:noFill/>
          </a:ln>
        </p:spPr>
      </p:pic>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1" name="CuadroTexto 2"/>
          <p:cNvSpPr/>
          <p:nvPr/>
        </p:nvSpPr>
        <p:spPr>
          <a:xfrm>
            <a:off x="401400" y="2007000"/>
            <a:ext cx="4819680" cy="2036520"/>
          </a:xfrm>
          <a:prstGeom prst="rect">
            <a:avLst/>
          </a:prstGeom>
          <a:noFill/>
          <a:ln w="0">
            <a:noFill/>
          </a:ln>
        </p:spPr>
        <p:style>
          <a:lnRef idx="0"/>
          <a:fillRef idx="0"/>
          <a:effectRef idx="0"/>
          <a:fontRef idx="minor"/>
        </p:style>
        <p:txBody>
          <a:bodyPr lIns="90000" rIns="90000" tIns="45000" bIns="45000" anchor="t">
            <a:spAutoFit/>
          </a:bodyPr>
          <a:p>
            <a:pPr algn="just">
              <a:lnSpc>
                <a:spcPct val="100000"/>
              </a:lnSpc>
              <a:buNone/>
            </a:pPr>
            <a:r>
              <a:rPr b="0" lang="es-ES" sz="1600" spc="-1" strike="noStrike">
                <a:solidFill>
                  <a:srgbClr val="000000"/>
                </a:solidFill>
                <a:latin typeface="Arial"/>
                <a:ea typeface="Arial"/>
              </a:rPr>
              <a:t>La presencia o ausencia de etiquetado en los datos suele utilizarse para identificar una tarea de aprendizaje automático.</a:t>
            </a:r>
            <a:endParaRPr b="0" lang="es-CO" sz="1600" spc="-1" strike="noStrike">
              <a:latin typeface="Arial"/>
            </a:endParaRPr>
          </a:p>
          <a:p>
            <a:pPr algn="just">
              <a:lnSpc>
                <a:spcPct val="100000"/>
              </a:lnSpc>
              <a:buNone/>
            </a:pPr>
            <a:endParaRPr b="0" lang="es-CO" sz="1600" spc="-1" strike="noStrike">
              <a:latin typeface="Arial"/>
            </a:endParaRPr>
          </a:p>
          <a:p>
            <a:pPr algn="just">
              <a:lnSpc>
                <a:spcPct val="100000"/>
              </a:lnSpc>
              <a:buNone/>
            </a:pPr>
            <a:r>
              <a:rPr b="0" lang="es-ES" sz="1600" spc="-1" strike="noStrike">
                <a:solidFill>
                  <a:srgbClr val="000000"/>
                </a:solidFill>
                <a:latin typeface="Arial"/>
                <a:ea typeface="Arial"/>
              </a:rPr>
              <a:t>Una tarea es supervisada si se utilizan datos etiquetados. Utilizamos el término etiquetado para referirnos a los datos que ya contienen las soluciones, llamadas etiquetas.</a:t>
            </a:r>
            <a:endParaRPr b="0" lang="es-CO" sz="1600" spc="-1" strike="noStrike">
              <a:latin typeface="Arial"/>
            </a:endParaRPr>
          </a:p>
        </p:txBody>
      </p:sp>
      <p:sp>
        <p:nvSpPr>
          <p:cNvPr id="152" name="CuadroTexto 4"/>
          <p:cNvSpPr/>
          <p:nvPr/>
        </p:nvSpPr>
        <p:spPr>
          <a:xfrm>
            <a:off x="2199600" y="621360"/>
            <a:ext cx="7794000" cy="6382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s-CO" sz="3600" spc="-1" strike="noStrike">
                <a:solidFill>
                  <a:srgbClr val="000000"/>
                </a:solidFill>
                <a:latin typeface="Arial"/>
                <a:ea typeface="Arial"/>
              </a:rPr>
              <a:t>Aprendizaje supervisado</a:t>
            </a:r>
            <a:endParaRPr b="0" lang="es-CO" sz="3600" spc="-1" strike="noStrike">
              <a:latin typeface="Arial"/>
            </a:endParaRPr>
          </a:p>
        </p:txBody>
      </p:sp>
      <p:pic>
        <p:nvPicPr>
          <p:cNvPr id="153" name="Imagen 3" descr=""/>
          <p:cNvPicPr/>
          <p:nvPr/>
        </p:nvPicPr>
        <p:blipFill>
          <a:blip r:embed="rId1"/>
          <a:stretch/>
        </p:blipFill>
        <p:spPr>
          <a:xfrm>
            <a:off x="5520600" y="2225520"/>
            <a:ext cx="6182280" cy="2843640"/>
          </a:xfrm>
          <a:prstGeom prst="rect">
            <a:avLst/>
          </a:prstGeom>
          <a:ln w="0">
            <a:noFill/>
          </a:ln>
        </p:spPr>
      </p:pic>
      <p:pic>
        <p:nvPicPr>
          <p:cNvPr id="154" name="Imagen 7" descr=""/>
          <p:cNvPicPr/>
          <p:nvPr/>
        </p:nvPicPr>
        <p:blipFill>
          <a:blip r:embed="rId2"/>
          <a:stretch/>
        </p:blipFill>
        <p:spPr>
          <a:xfrm>
            <a:off x="1218240" y="4069080"/>
            <a:ext cx="3185640" cy="2432880"/>
          </a:xfrm>
          <a:prstGeom prst="rect">
            <a:avLst/>
          </a:prstGeom>
          <a:ln w="0">
            <a:noFill/>
          </a:ln>
        </p:spPr>
      </p:pic>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497</TotalTime>
  <Application>LibreOffice/7.3.7.2$Linux_X86_64 LibreOffice_project/30$Build-2</Application>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2020-08-21T13:03:05Z</dcterms:created>
  <dc:creator>Katherine Bello</dc:creator>
  <dc:description/>
  <dc:language>es-CO</dc:language>
  <cp:lastModifiedBy/>
  <dcterms:modified xsi:type="dcterms:W3CDTF">2024-04-24T09:41:47Z</dcterms:modified>
  <cp:revision>6</cp:revision>
  <dc:subject/>
  <dc:title>Presentación de PowerPoint</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otes">
    <vt:i4>26</vt:i4>
  </property>
  <property fmtid="{D5CDD505-2E9C-101B-9397-08002B2CF9AE}" pid="3" name="PresentationFormat">
    <vt:lpwstr>Personalizado</vt:lpwstr>
  </property>
  <property fmtid="{D5CDD505-2E9C-101B-9397-08002B2CF9AE}" pid="4" name="Slides">
    <vt:i4>26</vt:i4>
  </property>
</Properties>
</file>